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24"/>
  </p:notesMasterIdLst>
  <p:handoutMasterIdLst>
    <p:handoutMasterId r:id="rId25"/>
  </p:handoutMasterIdLst>
  <p:sldIdLst>
    <p:sldId id="288" r:id="rId5"/>
    <p:sldId id="308" r:id="rId6"/>
    <p:sldId id="281" r:id="rId7"/>
    <p:sldId id="283" r:id="rId8"/>
    <p:sldId id="302" r:id="rId9"/>
    <p:sldId id="289" r:id="rId10"/>
    <p:sldId id="310" r:id="rId11"/>
    <p:sldId id="304" r:id="rId12"/>
    <p:sldId id="305" r:id="rId13"/>
    <p:sldId id="296" r:id="rId14"/>
    <p:sldId id="311" r:id="rId15"/>
    <p:sldId id="298" r:id="rId16"/>
    <p:sldId id="306" r:id="rId17"/>
    <p:sldId id="307" r:id="rId18"/>
    <p:sldId id="301" r:id="rId19"/>
    <p:sldId id="312" r:id="rId20"/>
    <p:sldId id="313" r:id="rId21"/>
    <p:sldId id="315" r:id="rId22"/>
    <p:sldId id="31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E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>
        <p:scale>
          <a:sx n="68" d="100"/>
          <a:sy n="68" d="100"/>
        </p:scale>
        <p:origin x="1262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889CA-42BE-49A6-9C51-8D34254AF23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6F1306-E706-4702-BE68-C58962CB8D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baseline="0" dirty="0"/>
            <a:t>Plant diseases cause crop loss and impact food security</a:t>
          </a:r>
          <a:endParaRPr lang="en-US" sz="2400" dirty="0"/>
        </a:p>
      </dgm:t>
    </dgm:pt>
    <dgm:pt modelId="{0C990977-B027-4E41-9C8A-FE60617975AC}" type="parTrans" cxnId="{3B916C8E-9649-4046-A1F6-FAD73A28ADF0}">
      <dgm:prSet/>
      <dgm:spPr/>
      <dgm:t>
        <a:bodyPr/>
        <a:lstStyle/>
        <a:p>
          <a:endParaRPr lang="en-US"/>
        </a:p>
      </dgm:t>
    </dgm:pt>
    <dgm:pt modelId="{39B69EC6-CAF7-482A-810D-BC01C35BE9CA}" type="sibTrans" cxnId="{3B916C8E-9649-4046-A1F6-FAD73A28ADF0}">
      <dgm:prSet/>
      <dgm:spPr/>
      <dgm:t>
        <a:bodyPr/>
        <a:lstStyle/>
        <a:p>
          <a:endParaRPr lang="en-US"/>
        </a:p>
      </dgm:t>
    </dgm:pt>
    <dgm:pt modelId="{0DD4585A-976C-45EE-AC38-A1BA5EA5A1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baseline="0" dirty="0"/>
            <a:t>Early detection reduces spread and improves crop health</a:t>
          </a:r>
          <a:endParaRPr lang="en-US" sz="2400" dirty="0"/>
        </a:p>
      </dgm:t>
    </dgm:pt>
    <dgm:pt modelId="{87A55FC0-74B0-43A1-934E-0AE53EF840E7}" type="parTrans" cxnId="{E850A794-2B29-4E53-B858-303B98B8C3BA}">
      <dgm:prSet/>
      <dgm:spPr/>
      <dgm:t>
        <a:bodyPr/>
        <a:lstStyle/>
        <a:p>
          <a:endParaRPr lang="en-US"/>
        </a:p>
      </dgm:t>
    </dgm:pt>
    <dgm:pt modelId="{9893067B-4B18-4110-8324-DB28C105DE8C}" type="sibTrans" cxnId="{E850A794-2B29-4E53-B858-303B98B8C3BA}">
      <dgm:prSet/>
      <dgm:spPr/>
      <dgm:t>
        <a:bodyPr/>
        <a:lstStyle/>
        <a:p>
          <a:endParaRPr lang="en-US"/>
        </a:p>
      </dgm:t>
    </dgm:pt>
    <dgm:pt modelId="{A6555E6E-9808-447F-9DED-65170C358E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baseline="0" dirty="0"/>
            <a:t>Supports sustainable agriculture and rural economies </a:t>
          </a:r>
          <a:endParaRPr lang="en-US" sz="2400" dirty="0"/>
        </a:p>
      </dgm:t>
    </dgm:pt>
    <dgm:pt modelId="{25803296-70CF-457C-85AA-FBBF54BD123A}" type="parTrans" cxnId="{AA28D113-98FE-40CC-848E-E58563F15056}">
      <dgm:prSet/>
      <dgm:spPr/>
      <dgm:t>
        <a:bodyPr/>
        <a:lstStyle/>
        <a:p>
          <a:endParaRPr lang="en-US"/>
        </a:p>
      </dgm:t>
    </dgm:pt>
    <dgm:pt modelId="{7072216B-7C1A-4B4E-B539-CE10AC01E4BD}" type="sibTrans" cxnId="{AA28D113-98FE-40CC-848E-E58563F15056}">
      <dgm:prSet/>
      <dgm:spPr/>
      <dgm:t>
        <a:bodyPr/>
        <a:lstStyle/>
        <a:p>
          <a:endParaRPr lang="en-US"/>
        </a:p>
      </dgm:t>
    </dgm:pt>
    <dgm:pt modelId="{CF795E4A-7B9B-4974-9C26-2483C0F1564C}" type="pres">
      <dgm:prSet presAssocID="{7F9889CA-42BE-49A6-9C51-8D34254AF238}" presName="root" presStyleCnt="0">
        <dgm:presLayoutVars>
          <dgm:dir/>
          <dgm:resizeHandles val="exact"/>
        </dgm:presLayoutVars>
      </dgm:prSet>
      <dgm:spPr/>
    </dgm:pt>
    <dgm:pt modelId="{88134905-7658-44F1-A4AD-CD357C7FDE46}" type="pres">
      <dgm:prSet presAssocID="{756F1306-E706-4702-BE68-C58962CB8DE6}" presName="compNode" presStyleCnt="0"/>
      <dgm:spPr/>
    </dgm:pt>
    <dgm:pt modelId="{BBD28361-DBF0-4062-B356-173AF15AEA45}" type="pres">
      <dgm:prSet presAssocID="{756F1306-E706-4702-BE68-C58962CB8DE6}" presName="bgRect" presStyleLbl="bgShp" presStyleIdx="0" presStyleCnt="3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B0E3F55E-5D84-4BB1-BEFF-C6FE5B44A942}" type="pres">
      <dgm:prSet presAssocID="{756F1306-E706-4702-BE68-C58962CB8D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12913021-3652-4414-AF62-9B092E4B37FA}" type="pres">
      <dgm:prSet presAssocID="{756F1306-E706-4702-BE68-C58962CB8DE6}" presName="spaceRect" presStyleCnt="0"/>
      <dgm:spPr/>
    </dgm:pt>
    <dgm:pt modelId="{8B959543-BBCD-4194-9EB5-E23C7A9C25C0}" type="pres">
      <dgm:prSet presAssocID="{756F1306-E706-4702-BE68-C58962CB8DE6}" presName="parTx" presStyleLbl="revTx" presStyleIdx="0" presStyleCnt="3">
        <dgm:presLayoutVars>
          <dgm:chMax val="0"/>
          <dgm:chPref val="0"/>
        </dgm:presLayoutVars>
      </dgm:prSet>
      <dgm:spPr/>
    </dgm:pt>
    <dgm:pt modelId="{9BC3179C-D6C8-4D30-A93D-B07CC6761491}" type="pres">
      <dgm:prSet presAssocID="{39B69EC6-CAF7-482A-810D-BC01C35BE9CA}" presName="sibTrans" presStyleCnt="0"/>
      <dgm:spPr/>
    </dgm:pt>
    <dgm:pt modelId="{2448A0DF-17E4-4559-819D-2DE368694DDD}" type="pres">
      <dgm:prSet presAssocID="{0DD4585A-976C-45EE-AC38-A1BA5EA5A1A0}" presName="compNode" presStyleCnt="0"/>
      <dgm:spPr/>
    </dgm:pt>
    <dgm:pt modelId="{1E02F710-2AC8-4460-A6B1-24F9E8E3E4D0}" type="pres">
      <dgm:prSet presAssocID="{0DD4585A-976C-45EE-AC38-A1BA5EA5A1A0}" presName="bgRect" presStyleLbl="bgShp" presStyleIdx="1" presStyleCnt="3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6E0AA11C-D3E8-4857-8ADC-F555E4EA334D}" type="pres">
      <dgm:prSet presAssocID="{0DD4585A-976C-45EE-AC38-A1BA5EA5A1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92E013C-327B-408A-BAB3-B8D53597CF20}" type="pres">
      <dgm:prSet presAssocID="{0DD4585A-976C-45EE-AC38-A1BA5EA5A1A0}" presName="spaceRect" presStyleCnt="0"/>
      <dgm:spPr/>
    </dgm:pt>
    <dgm:pt modelId="{DE9A0C1C-858F-45A2-BAE5-FB6A20386804}" type="pres">
      <dgm:prSet presAssocID="{0DD4585A-976C-45EE-AC38-A1BA5EA5A1A0}" presName="parTx" presStyleLbl="revTx" presStyleIdx="1" presStyleCnt="3">
        <dgm:presLayoutVars>
          <dgm:chMax val="0"/>
          <dgm:chPref val="0"/>
        </dgm:presLayoutVars>
      </dgm:prSet>
      <dgm:spPr/>
    </dgm:pt>
    <dgm:pt modelId="{EE32339F-3D43-4846-9D34-8B608A311DC7}" type="pres">
      <dgm:prSet presAssocID="{9893067B-4B18-4110-8324-DB28C105DE8C}" presName="sibTrans" presStyleCnt="0"/>
      <dgm:spPr/>
    </dgm:pt>
    <dgm:pt modelId="{3D47496D-B368-4973-AE2E-9A8C512B1C72}" type="pres">
      <dgm:prSet presAssocID="{A6555E6E-9808-447F-9DED-65170C358EF9}" presName="compNode" presStyleCnt="0"/>
      <dgm:spPr/>
    </dgm:pt>
    <dgm:pt modelId="{0A468ACD-6FEA-4F8C-BE48-33B5457981BE}" type="pres">
      <dgm:prSet presAssocID="{A6555E6E-9808-447F-9DED-65170C358EF9}" presName="bgRect" presStyleLbl="bgShp" presStyleIdx="2" presStyleCnt="3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7C85A2EC-6892-4768-995B-963397965AE2}" type="pres">
      <dgm:prSet presAssocID="{A6555E6E-9808-447F-9DED-65170C358E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6C44274A-F26E-4A93-8880-11559E3B2E28}" type="pres">
      <dgm:prSet presAssocID="{A6555E6E-9808-447F-9DED-65170C358EF9}" presName="spaceRect" presStyleCnt="0"/>
      <dgm:spPr/>
    </dgm:pt>
    <dgm:pt modelId="{6A26A4D3-1563-46B3-A485-C864E8E82E84}" type="pres">
      <dgm:prSet presAssocID="{A6555E6E-9808-447F-9DED-65170C358EF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A28D113-98FE-40CC-848E-E58563F15056}" srcId="{7F9889CA-42BE-49A6-9C51-8D34254AF238}" destId="{A6555E6E-9808-447F-9DED-65170C358EF9}" srcOrd="2" destOrd="0" parTransId="{25803296-70CF-457C-85AA-FBBF54BD123A}" sibTransId="{7072216B-7C1A-4B4E-B539-CE10AC01E4BD}"/>
    <dgm:cxn modelId="{E261F543-3100-4A85-A63C-42143D18BE8C}" type="presOf" srcId="{0DD4585A-976C-45EE-AC38-A1BA5EA5A1A0}" destId="{DE9A0C1C-858F-45A2-BAE5-FB6A20386804}" srcOrd="0" destOrd="0" presId="urn:microsoft.com/office/officeart/2018/2/layout/IconVerticalSolidList"/>
    <dgm:cxn modelId="{F4D8B583-5241-4889-9FA8-E7951D94D068}" type="presOf" srcId="{A6555E6E-9808-447F-9DED-65170C358EF9}" destId="{6A26A4D3-1563-46B3-A485-C864E8E82E84}" srcOrd="0" destOrd="0" presId="urn:microsoft.com/office/officeart/2018/2/layout/IconVerticalSolidList"/>
    <dgm:cxn modelId="{3B916C8E-9649-4046-A1F6-FAD73A28ADF0}" srcId="{7F9889CA-42BE-49A6-9C51-8D34254AF238}" destId="{756F1306-E706-4702-BE68-C58962CB8DE6}" srcOrd="0" destOrd="0" parTransId="{0C990977-B027-4E41-9C8A-FE60617975AC}" sibTransId="{39B69EC6-CAF7-482A-810D-BC01C35BE9CA}"/>
    <dgm:cxn modelId="{E850A794-2B29-4E53-B858-303B98B8C3BA}" srcId="{7F9889CA-42BE-49A6-9C51-8D34254AF238}" destId="{0DD4585A-976C-45EE-AC38-A1BA5EA5A1A0}" srcOrd="1" destOrd="0" parTransId="{87A55FC0-74B0-43A1-934E-0AE53EF840E7}" sibTransId="{9893067B-4B18-4110-8324-DB28C105DE8C}"/>
    <dgm:cxn modelId="{6891FACF-435A-423F-A35C-BB729F431B08}" type="presOf" srcId="{7F9889CA-42BE-49A6-9C51-8D34254AF238}" destId="{CF795E4A-7B9B-4974-9C26-2483C0F1564C}" srcOrd="0" destOrd="0" presId="urn:microsoft.com/office/officeart/2018/2/layout/IconVerticalSolidList"/>
    <dgm:cxn modelId="{3B585DD6-4A57-4697-A2A5-5F4ADB4FBBC1}" type="presOf" srcId="{756F1306-E706-4702-BE68-C58962CB8DE6}" destId="{8B959543-BBCD-4194-9EB5-E23C7A9C25C0}" srcOrd="0" destOrd="0" presId="urn:microsoft.com/office/officeart/2018/2/layout/IconVerticalSolidList"/>
    <dgm:cxn modelId="{D95C2431-3AF0-4D02-9C70-104040EC09AC}" type="presParOf" srcId="{CF795E4A-7B9B-4974-9C26-2483C0F1564C}" destId="{88134905-7658-44F1-A4AD-CD357C7FDE46}" srcOrd="0" destOrd="0" presId="urn:microsoft.com/office/officeart/2018/2/layout/IconVerticalSolidList"/>
    <dgm:cxn modelId="{1E67C681-D0B5-4137-A6DF-FDBB33B52F94}" type="presParOf" srcId="{88134905-7658-44F1-A4AD-CD357C7FDE46}" destId="{BBD28361-DBF0-4062-B356-173AF15AEA45}" srcOrd="0" destOrd="0" presId="urn:microsoft.com/office/officeart/2018/2/layout/IconVerticalSolidList"/>
    <dgm:cxn modelId="{65FDF207-819E-45D4-94D2-CD60B0E9B83B}" type="presParOf" srcId="{88134905-7658-44F1-A4AD-CD357C7FDE46}" destId="{B0E3F55E-5D84-4BB1-BEFF-C6FE5B44A942}" srcOrd="1" destOrd="0" presId="urn:microsoft.com/office/officeart/2018/2/layout/IconVerticalSolidList"/>
    <dgm:cxn modelId="{87A7FBFA-0643-491D-B7A6-E9378B4E3F0E}" type="presParOf" srcId="{88134905-7658-44F1-A4AD-CD357C7FDE46}" destId="{12913021-3652-4414-AF62-9B092E4B37FA}" srcOrd="2" destOrd="0" presId="urn:microsoft.com/office/officeart/2018/2/layout/IconVerticalSolidList"/>
    <dgm:cxn modelId="{9E9FC316-283A-4B51-A972-52A3AE9A3F53}" type="presParOf" srcId="{88134905-7658-44F1-A4AD-CD357C7FDE46}" destId="{8B959543-BBCD-4194-9EB5-E23C7A9C25C0}" srcOrd="3" destOrd="0" presId="urn:microsoft.com/office/officeart/2018/2/layout/IconVerticalSolidList"/>
    <dgm:cxn modelId="{607A77C3-F964-48A1-AFFD-9395EDCCA348}" type="presParOf" srcId="{CF795E4A-7B9B-4974-9C26-2483C0F1564C}" destId="{9BC3179C-D6C8-4D30-A93D-B07CC6761491}" srcOrd="1" destOrd="0" presId="urn:microsoft.com/office/officeart/2018/2/layout/IconVerticalSolidList"/>
    <dgm:cxn modelId="{D6297595-F7D9-4B07-848B-CDBB1EA91079}" type="presParOf" srcId="{CF795E4A-7B9B-4974-9C26-2483C0F1564C}" destId="{2448A0DF-17E4-4559-819D-2DE368694DDD}" srcOrd="2" destOrd="0" presId="urn:microsoft.com/office/officeart/2018/2/layout/IconVerticalSolidList"/>
    <dgm:cxn modelId="{12CE087B-C2D9-4E54-B4DD-4460FFACC8E2}" type="presParOf" srcId="{2448A0DF-17E4-4559-819D-2DE368694DDD}" destId="{1E02F710-2AC8-4460-A6B1-24F9E8E3E4D0}" srcOrd="0" destOrd="0" presId="urn:microsoft.com/office/officeart/2018/2/layout/IconVerticalSolidList"/>
    <dgm:cxn modelId="{13F495B3-2745-410F-AF19-01D387F5C65D}" type="presParOf" srcId="{2448A0DF-17E4-4559-819D-2DE368694DDD}" destId="{6E0AA11C-D3E8-4857-8ADC-F555E4EA334D}" srcOrd="1" destOrd="0" presId="urn:microsoft.com/office/officeart/2018/2/layout/IconVerticalSolidList"/>
    <dgm:cxn modelId="{6FF6D9E9-1CF1-493A-97FD-DBAAFF3B51C0}" type="presParOf" srcId="{2448A0DF-17E4-4559-819D-2DE368694DDD}" destId="{B92E013C-327B-408A-BAB3-B8D53597CF20}" srcOrd="2" destOrd="0" presId="urn:microsoft.com/office/officeart/2018/2/layout/IconVerticalSolidList"/>
    <dgm:cxn modelId="{BFAD54C2-257B-4B74-8C75-64FC9DFD1C8D}" type="presParOf" srcId="{2448A0DF-17E4-4559-819D-2DE368694DDD}" destId="{DE9A0C1C-858F-45A2-BAE5-FB6A20386804}" srcOrd="3" destOrd="0" presId="urn:microsoft.com/office/officeart/2018/2/layout/IconVerticalSolidList"/>
    <dgm:cxn modelId="{7CD1D580-D288-48C7-BD13-84463718E65F}" type="presParOf" srcId="{CF795E4A-7B9B-4974-9C26-2483C0F1564C}" destId="{EE32339F-3D43-4846-9D34-8B608A311DC7}" srcOrd="3" destOrd="0" presId="urn:microsoft.com/office/officeart/2018/2/layout/IconVerticalSolidList"/>
    <dgm:cxn modelId="{1E16EB05-544E-4E86-AC4A-9C9858A4AFD7}" type="presParOf" srcId="{CF795E4A-7B9B-4974-9C26-2483C0F1564C}" destId="{3D47496D-B368-4973-AE2E-9A8C512B1C72}" srcOrd="4" destOrd="0" presId="urn:microsoft.com/office/officeart/2018/2/layout/IconVerticalSolidList"/>
    <dgm:cxn modelId="{7E463700-5B54-40AE-BCF6-12BE9FD36B37}" type="presParOf" srcId="{3D47496D-B368-4973-AE2E-9A8C512B1C72}" destId="{0A468ACD-6FEA-4F8C-BE48-33B5457981BE}" srcOrd="0" destOrd="0" presId="urn:microsoft.com/office/officeart/2018/2/layout/IconVerticalSolidList"/>
    <dgm:cxn modelId="{72EA51C7-50CA-4A68-A420-117E4DAA9B44}" type="presParOf" srcId="{3D47496D-B368-4973-AE2E-9A8C512B1C72}" destId="{7C85A2EC-6892-4768-995B-963397965AE2}" srcOrd="1" destOrd="0" presId="urn:microsoft.com/office/officeart/2018/2/layout/IconVerticalSolidList"/>
    <dgm:cxn modelId="{A1C7C659-F006-4F4E-B873-F5527492F76D}" type="presParOf" srcId="{3D47496D-B368-4973-AE2E-9A8C512B1C72}" destId="{6C44274A-F26E-4A93-8880-11559E3B2E28}" srcOrd="2" destOrd="0" presId="urn:microsoft.com/office/officeart/2018/2/layout/IconVerticalSolidList"/>
    <dgm:cxn modelId="{D768B6E0-6DDA-4C0A-9123-42B64BE6F221}" type="presParOf" srcId="{3D47496D-B368-4973-AE2E-9A8C512B1C72}" destId="{6A26A4D3-1563-46B3-A485-C864E8E82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DA0074-F3A4-437A-A260-07CDAF5379D8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00BC64F-652E-42D3-B2E5-23B5B6F43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Can machine learning effectively classify healthy and diseased plant leaves using image data?</a:t>
          </a:r>
          <a:endParaRPr lang="en-US" dirty="0"/>
        </a:p>
      </dgm:t>
    </dgm:pt>
    <dgm:pt modelId="{C99E3A34-165F-4E87-9749-A59B23679A89}" type="parTrans" cxnId="{230AA29D-A2A0-46F6-9A9A-7233231CD64A}">
      <dgm:prSet/>
      <dgm:spPr/>
      <dgm:t>
        <a:bodyPr/>
        <a:lstStyle/>
        <a:p>
          <a:endParaRPr lang="en-US"/>
        </a:p>
      </dgm:t>
    </dgm:pt>
    <dgm:pt modelId="{7A1725B4-AE93-4D4F-970E-5E795A69974D}" type="sibTrans" cxnId="{230AA29D-A2A0-46F6-9A9A-7233231CD64A}">
      <dgm:prSet/>
      <dgm:spPr/>
      <dgm:t>
        <a:bodyPr/>
        <a:lstStyle/>
        <a:p>
          <a:endParaRPr lang="en-US"/>
        </a:p>
      </dgm:t>
    </dgm:pt>
    <dgm:pt modelId="{1FD10130-D1F2-4F95-90E5-E1DD5D9449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What level of accuracy can be achieved using deep learning techniques such as Convolutional Neural Networks (CNNs)?</a:t>
          </a:r>
          <a:endParaRPr lang="en-US"/>
        </a:p>
      </dgm:t>
    </dgm:pt>
    <dgm:pt modelId="{A2AE3007-451E-42B9-A2C4-1AE681D05FE2}" type="parTrans" cxnId="{2A0420CE-3757-4271-84E6-DD87DF2F317C}">
      <dgm:prSet/>
      <dgm:spPr/>
      <dgm:t>
        <a:bodyPr/>
        <a:lstStyle/>
        <a:p>
          <a:endParaRPr lang="en-US"/>
        </a:p>
      </dgm:t>
    </dgm:pt>
    <dgm:pt modelId="{21717C52-3322-4A41-A8C9-CA3F6508666E}" type="sibTrans" cxnId="{2A0420CE-3757-4271-84E6-DD87DF2F317C}">
      <dgm:prSet/>
      <dgm:spPr/>
      <dgm:t>
        <a:bodyPr/>
        <a:lstStyle/>
        <a:p>
          <a:endParaRPr lang="en-US"/>
        </a:p>
      </dgm:t>
    </dgm:pt>
    <dgm:pt modelId="{04959DDB-FA4F-497E-A623-9461A046B7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What are the most effective image preprocessing techniques for enhancing the accuracy of plant disease detection?</a:t>
          </a:r>
          <a:endParaRPr lang="en-US"/>
        </a:p>
      </dgm:t>
    </dgm:pt>
    <dgm:pt modelId="{35FB0337-ED83-475D-9828-DA517E2EA17C}" type="parTrans" cxnId="{5A006498-AD60-4FEC-902F-C60EE81C96DE}">
      <dgm:prSet/>
      <dgm:spPr/>
      <dgm:t>
        <a:bodyPr/>
        <a:lstStyle/>
        <a:p>
          <a:endParaRPr lang="en-US"/>
        </a:p>
      </dgm:t>
    </dgm:pt>
    <dgm:pt modelId="{1A6BAC98-7F21-4662-AB75-D03A4C92E667}" type="sibTrans" cxnId="{5A006498-AD60-4FEC-902F-C60EE81C96DE}">
      <dgm:prSet/>
      <dgm:spPr/>
      <dgm:t>
        <a:bodyPr/>
        <a:lstStyle/>
        <a:p>
          <a:endParaRPr lang="en-US"/>
        </a:p>
      </dgm:t>
    </dgm:pt>
    <dgm:pt modelId="{0889E4C0-B4C1-49A9-9655-273F3F290EB9}" type="pres">
      <dgm:prSet presAssocID="{EBDA0074-F3A4-437A-A260-07CDAF5379D8}" presName="root" presStyleCnt="0">
        <dgm:presLayoutVars>
          <dgm:dir/>
          <dgm:resizeHandles val="exact"/>
        </dgm:presLayoutVars>
      </dgm:prSet>
      <dgm:spPr/>
    </dgm:pt>
    <dgm:pt modelId="{FBBEE711-90D3-4828-A568-1ABA88C8F2AA}" type="pres">
      <dgm:prSet presAssocID="{200BC64F-652E-42D3-B2E5-23B5B6F4305E}" presName="compNode" presStyleCnt="0"/>
      <dgm:spPr/>
    </dgm:pt>
    <dgm:pt modelId="{94081439-F4BF-4822-BAE4-1A8FCCD4EB21}" type="pres">
      <dgm:prSet presAssocID="{200BC64F-652E-42D3-B2E5-23B5B6F4305E}" presName="bgRect" presStyleLbl="bgShp" presStyleIdx="0" presStyleCnt="3"/>
      <dgm:spPr/>
    </dgm:pt>
    <dgm:pt modelId="{E62A31F3-6C4B-4606-8F74-EA0725FD003C}" type="pres">
      <dgm:prSet presAssocID="{200BC64F-652E-42D3-B2E5-23B5B6F430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cculent"/>
        </a:ext>
      </dgm:extLst>
    </dgm:pt>
    <dgm:pt modelId="{2EBE942E-4727-46F7-B8EB-0D920B68AA9F}" type="pres">
      <dgm:prSet presAssocID="{200BC64F-652E-42D3-B2E5-23B5B6F4305E}" presName="spaceRect" presStyleCnt="0"/>
      <dgm:spPr/>
    </dgm:pt>
    <dgm:pt modelId="{7D487B8F-2C63-4ABA-AAC3-FA01AAFC097C}" type="pres">
      <dgm:prSet presAssocID="{200BC64F-652E-42D3-B2E5-23B5B6F4305E}" presName="parTx" presStyleLbl="revTx" presStyleIdx="0" presStyleCnt="3">
        <dgm:presLayoutVars>
          <dgm:chMax val="0"/>
          <dgm:chPref val="0"/>
        </dgm:presLayoutVars>
      </dgm:prSet>
      <dgm:spPr/>
    </dgm:pt>
    <dgm:pt modelId="{53BEBE5B-867F-4904-A93C-BFCEAE940086}" type="pres">
      <dgm:prSet presAssocID="{7A1725B4-AE93-4D4F-970E-5E795A69974D}" presName="sibTrans" presStyleCnt="0"/>
      <dgm:spPr/>
    </dgm:pt>
    <dgm:pt modelId="{A46C500C-B4AA-465B-B8C0-F433754E3C8E}" type="pres">
      <dgm:prSet presAssocID="{1FD10130-D1F2-4F95-90E5-E1DD5D944933}" presName="compNode" presStyleCnt="0"/>
      <dgm:spPr/>
    </dgm:pt>
    <dgm:pt modelId="{EC2BA76F-09EF-4739-B75A-FE6F6067FE05}" type="pres">
      <dgm:prSet presAssocID="{1FD10130-D1F2-4F95-90E5-E1DD5D944933}" presName="bgRect" presStyleLbl="bgShp" presStyleIdx="1" presStyleCnt="3"/>
      <dgm:spPr/>
    </dgm:pt>
    <dgm:pt modelId="{007ABD86-2662-4BB0-920F-CE3B885D4C3D}" type="pres">
      <dgm:prSet presAssocID="{1FD10130-D1F2-4F95-90E5-E1DD5D9449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9D75175-D2B1-474A-AA26-DFC72AC9A373}" type="pres">
      <dgm:prSet presAssocID="{1FD10130-D1F2-4F95-90E5-E1DD5D944933}" presName="spaceRect" presStyleCnt="0"/>
      <dgm:spPr/>
    </dgm:pt>
    <dgm:pt modelId="{EA3C07B8-DCF9-4A64-8ADD-FB72AFCDF04C}" type="pres">
      <dgm:prSet presAssocID="{1FD10130-D1F2-4F95-90E5-E1DD5D944933}" presName="parTx" presStyleLbl="revTx" presStyleIdx="1" presStyleCnt="3">
        <dgm:presLayoutVars>
          <dgm:chMax val="0"/>
          <dgm:chPref val="0"/>
        </dgm:presLayoutVars>
      </dgm:prSet>
      <dgm:spPr/>
    </dgm:pt>
    <dgm:pt modelId="{D2C84EC8-54E0-4854-8633-3420F15BF1E8}" type="pres">
      <dgm:prSet presAssocID="{21717C52-3322-4A41-A8C9-CA3F6508666E}" presName="sibTrans" presStyleCnt="0"/>
      <dgm:spPr/>
    </dgm:pt>
    <dgm:pt modelId="{82A3539C-A911-450C-8BA3-BDE99838C4E6}" type="pres">
      <dgm:prSet presAssocID="{04959DDB-FA4F-497E-A623-9461A046B7DF}" presName="compNode" presStyleCnt="0"/>
      <dgm:spPr/>
    </dgm:pt>
    <dgm:pt modelId="{5A3E69DB-8E31-41A2-AC3A-5A9A3A8881C9}" type="pres">
      <dgm:prSet presAssocID="{04959DDB-FA4F-497E-A623-9461A046B7DF}" presName="bgRect" presStyleLbl="bgShp" presStyleIdx="2" presStyleCnt="3"/>
      <dgm:spPr/>
    </dgm:pt>
    <dgm:pt modelId="{80F5CBD0-6664-4DB5-99B5-A65C6C4C3AF7}" type="pres">
      <dgm:prSet presAssocID="{04959DDB-FA4F-497E-A623-9461A046B7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1B9947F-F565-4C5C-AB76-6B5A9C681FC2}" type="pres">
      <dgm:prSet presAssocID="{04959DDB-FA4F-497E-A623-9461A046B7DF}" presName="spaceRect" presStyleCnt="0"/>
      <dgm:spPr/>
    </dgm:pt>
    <dgm:pt modelId="{71A5614F-5E85-4A83-BD82-ABDBA273F0FD}" type="pres">
      <dgm:prSet presAssocID="{04959DDB-FA4F-497E-A623-9461A046B7D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7570724-D746-4FA0-9163-CF66C22390BA}" type="presOf" srcId="{1FD10130-D1F2-4F95-90E5-E1DD5D944933}" destId="{EA3C07B8-DCF9-4A64-8ADD-FB72AFCDF04C}" srcOrd="0" destOrd="0" presId="urn:microsoft.com/office/officeart/2018/2/layout/IconVerticalSolidList"/>
    <dgm:cxn modelId="{1A150A36-9985-4843-8711-A935DDC7998B}" type="presOf" srcId="{200BC64F-652E-42D3-B2E5-23B5B6F4305E}" destId="{7D487B8F-2C63-4ABA-AAC3-FA01AAFC097C}" srcOrd="0" destOrd="0" presId="urn:microsoft.com/office/officeart/2018/2/layout/IconVerticalSolidList"/>
    <dgm:cxn modelId="{9C7F6D8D-4C41-4D93-BFCA-27DDD7DB1B3B}" type="presOf" srcId="{04959DDB-FA4F-497E-A623-9461A046B7DF}" destId="{71A5614F-5E85-4A83-BD82-ABDBA273F0FD}" srcOrd="0" destOrd="0" presId="urn:microsoft.com/office/officeart/2018/2/layout/IconVerticalSolidList"/>
    <dgm:cxn modelId="{5A006498-AD60-4FEC-902F-C60EE81C96DE}" srcId="{EBDA0074-F3A4-437A-A260-07CDAF5379D8}" destId="{04959DDB-FA4F-497E-A623-9461A046B7DF}" srcOrd="2" destOrd="0" parTransId="{35FB0337-ED83-475D-9828-DA517E2EA17C}" sibTransId="{1A6BAC98-7F21-4662-AB75-D03A4C92E667}"/>
    <dgm:cxn modelId="{230AA29D-A2A0-46F6-9A9A-7233231CD64A}" srcId="{EBDA0074-F3A4-437A-A260-07CDAF5379D8}" destId="{200BC64F-652E-42D3-B2E5-23B5B6F4305E}" srcOrd="0" destOrd="0" parTransId="{C99E3A34-165F-4E87-9749-A59B23679A89}" sibTransId="{7A1725B4-AE93-4D4F-970E-5E795A69974D}"/>
    <dgm:cxn modelId="{83993AA6-7E6F-4A57-9543-D6F4174089D6}" type="presOf" srcId="{EBDA0074-F3A4-437A-A260-07CDAF5379D8}" destId="{0889E4C0-B4C1-49A9-9655-273F3F290EB9}" srcOrd="0" destOrd="0" presId="urn:microsoft.com/office/officeart/2018/2/layout/IconVerticalSolidList"/>
    <dgm:cxn modelId="{2A0420CE-3757-4271-84E6-DD87DF2F317C}" srcId="{EBDA0074-F3A4-437A-A260-07CDAF5379D8}" destId="{1FD10130-D1F2-4F95-90E5-E1DD5D944933}" srcOrd="1" destOrd="0" parTransId="{A2AE3007-451E-42B9-A2C4-1AE681D05FE2}" sibTransId="{21717C52-3322-4A41-A8C9-CA3F6508666E}"/>
    <dgm:cxn modelId="{783AC7F8-9D0F-4942-A24A-C223A2E35ECB}" type="presParOf" srcId="{0889E4C0-B4C1-49A9-9655-273F3F290EB9}" destId="{FBBEE711-90D3-4828-A568-1ABA88C8F2AA}" srcOrd="0" destOrd="0" presId="urn:microsoft.com/office/officeart/2018/2/layout/IconVerticalSolidList"/>
    <dgm:cxn modelId="{1EA0592E-77D8-4D5C-9058-C188905DFE21}" type="presParOf" srcId="{FBBEE711-90D3-4828-A568-1ABA88C8F2AA}" destId="{94081439-F4BF-4822-BAE4-1A8FCCD4EB21}" srcOrd="0" destOrd="0" presId="urn:microsoft.com/office/officeart/2018/2/layout/IconVerticalSolidList"/>
    <dgm:cxn modelId="{C4B7D5B7-E790-4378-BE8E-43B79157C70D}" type="presParOf" srcId="{FBBEE711-90D3-4828-A568-1ABA88C8F2AA}" destId="{E62A31F3-6C4B-4606-8F74-EA0725FD003C}" srcOrd="1" destOrd="0" presId="urn:microsoft.com/office/officeart/2018/2/layout/IconVerticalSolidList"/>
    <dgm:cxn modelId="{ADA76E0D-C4AD-4C3E-8CAE-B588B763D1DC}" type="presParOf" srcId="{FBBEE711-90D3-4828-A568-1ABA88C8F2AA}" destId="{2EBE942E-4727-46F7-B8EB-0D920B68AA9F}" srcOrd="2" destOrd="0" presId="urn:microsoft.com/office/officeart/2018/2/layout/IconVerticalSolidList"/>
    <dgm:cxn modelId="{D99B69EA-B522-41AE-A708-6AFE772B6846}" type="presParOf" srcId="{FBBEE711-90D3-4828-A568-1ABA88C8F2AA}" destId="{7D487B8F-2C63-4ABA-AAC3-FA01AAFC097C}" srcOrd="3" destOrd="0" presId="urn:microsoft.com/office/officeart/2018/2/layout/IconVerticalSolidList"/>
    <dgm:cxn modelId="{149B60CD-7745-47A5-BEF3-DEC48203359B}" type="presParOf" srcId="{0889E4C0-B4C1-49A9-9655-273F3F290EB9}" destId="{53BEBE5B-867F-4904-A93C-BFCEAE940086}" srcOrd="1" destOrd="0" presId="urn:microsoft.com/office/officeart/2018/2/layout/IconVerticalSolidList"/>
    <dgm:cxn modelId="{8DD770B6-FD2E-47AF-AE03-EFDAF92B9546}" type="presParOf" srcId="{0889E4C0-B4C1-49A9-9655-273F3F290EB9}" destId="{A46C500C-B4AA-465B-B8C0-F433754E3C8E}" srcOrd="2" destOrd="0" presId="urn:microsoft.com/office/officeart/2018/2/layout/IconVerticalSolidList"/>
    <dgm:cxn modelId="{F3C99F81-E133-49F5-8978-F2132382CE60}" type="presParOf" srcId="{A46C500C-B4AA-465B-B8C0-F433754E3C8E}" destId="{EC2BA76F-09EF-4739-B75A-FE6F6067FE05}" srcOrd="0" destOrd="0" presId="urn:microsoft.com/office/officeart/2018/2/layout/IconVerticalSolidList"/>
    <dgm:cxn modelId="{F5C99ED9-EB56-4864-BF86-00F60246DCDE}" type="presParOf" srcId="{A46C500C-B4AA-465B-B8C0-F433754E3C8E}" destId="{007ABD86-2662-4BB0-920F-CE3B885D4C3D}" srcOrd="1" destOrd="0" presId="urn:microsoft.com/office/officeart/2018/2/layout/IconVerticalSolidList"/>
    <dgm:cxn modelId="{24C9F9B8-A426-4604-9883-D38BF5D3A49D}" type="presParOf" srcId="{A46C500C-B4AA-465B-B8C0-F433754E3C8E}" destId="{B9D75175-D2B1-474A-AA26-DFC72AC9A373}" srcOrd="2" destOrd="0" presId="urn:microsoft.com/office/officeart/2018/2/layout/IconVerticalSolidList"/>
    <dgm:cxn modelId="{DE767BE8-E5A6-4134-8E88-00F6D9606D9F}" type="presParOf" srcId="{A46C500C-B4AA-465B-B8C0-F433754E3C8E}" destId="{EA3C07B8-DCF9-4A64-8ADD-FB72AFCDF04C}" srcOrd="3" destOrd="0" presId="urn:microsoft.com/office/officeart/2018/2/layout/IconVerticalSolidList"/>
    <dgm:cxn modelId="{4010012C-9C34-4033-AB9D-3A3D1BC956D2}" type="presParOf" srcId="{0889E4C0-B4C1-49A9-9655-273F3F290EB9}" destId="{D2C84EC8-54E0-4854-8633-3420F15BF1E8}" srcOrd="3" destOrd="0" presId="urn:microsoft.com/office/officeart/2018/2/layout/IconVerticalSolidList"/>
    <dgm:cxn modelId="{0D336AA3-C73B-4797-82A9-3C4E014F5481}" type="presParOf" srcId="{0889E4C0-B4C1-49A9-9655-273F3F290EB9}" destId="{82A3539C-A911-450C-8BA3-BDE99838C4E6}" srcOrd="4" destOrd="0" presId="urn:microsoft.com/office/officeart/2018/2/layout/IconVerticalSolidList"/>
    <dgm:cxn modelId="{7228180F-EE8C-4FE4-9F20-7760D81661F4}" type="presParOf" srcId="{82A3539C-A911-450C-8BA3-BDE99838C4E6}" destId="{5A3E69DB-8E31-41A2-AC3A-5A9A3A8881C9}" srcOrd="0" destOrd="0" presId="urn:microsoft.com/office/officeart/2018/2/layout/IconVerticalSolidList"/>
    <dgm:cxn modelId="{7ABAD5BE-D64E-4DB4-9A44-CDAC223F0693}" type="presParOf" srcId="{82A3539C-A911-450C-8BA3-BDE99838C4E6}" destId="{80F5CBD0-6664-4DB5-99B5-A65C6C4C3AF7}" srcOrd="1" destOrd="0" presId="urn:microsoft.com/office/officeart/2018/2/layout/IconVerticalSolidList"/>
    <dgm:cxn modelId="{1F0C935E-3194-42CD-9698-902F3DE64E50}" type="presParOf" srcId="{82A3539C-A911-450C-8BA3-BDE99838C4E6}" destId="{11B9947F-F565-4C5C-AB76-6B5A9C681FC2}" srcOrd="2" destOrd="0" presId="urn:microsoft.com/office/officeart/2018/2/layout/IconVerticalSolidList"/>
    <dgm:cxn modelId="{BBB88A9C-AA6C-4392-B29E-73F68C36C826}" type="presParOf" srcId="{82A3539C-A911-450C-8BA3-BDE99838C4E6}" destId="{71A5614F-5E85-4A83-BD82-ABDBA273F0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2CDC20-CD9C-4DAA-B901-2F5F552B6F86}" type="doc">
      <dgm:prSet loTypeId="urn:microsoft.com/office/officeart/2005/8/layout/default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BD3478D2-D0EF-441B-9B94-C59D5261CD7B}">
      <dgm:prSet custT="1"/>
      <dgm:spPr/>
      <dgm:t>
        <a:bodyPr/>
        <a:lstStyle/>
        <a:p>
          <a:r>
            <a:rPr lang="en-US" sz="2400" dirty="0"/>
            <a:t>Google Colab pro</a:t>
          </a:r>
        </a:p>
      </dgm:t>
    </dgm:pt>
    <dgm:pt modelId="{81AAB2CC-1146-4D52-8C1A-9A7A370B7221}" type="parTrans" cxnId="{06151FF9-3C17-439A-866F-964E3B5D43C0}">
      <dgm:prSet/>
      <dgm:spPr/>
      <dgm:t>
        <a:bodyPr/>
        <a:lstStyle/>
        <a:p>
          <a:endParaRPr lang="en-US" sz="2400"/>
        </a:p>
      </dgm:t>
    </dgm:pt>
    <dgm:pt modelId="{CE7F46E0-31F6-41BC-9EAF-A620288929D1}" type="sibTrans" cxnId="{06151FF9-3C17-439A-866F-964E3B5D43C0}">
      <dgm:prSet/>
      <dgm:spPr/>
      <dgm:t>
        <a:bodyPr/>
        <a:lstStyle/>
        <a:p>
          <a:endParaRPr lang="en-US" sz="2400"/>
        </a:p>
      </dgm:t>
    </dgm:pt>
    <dgm:pt modelId="{A186961C-FAB0-4838-A792-9192C9E95FE4}">
      <dgm:prSet custT="1"/>
      <dgm:spPr/>
      <dgm:t>
        <a:bodyPr/>
        <a:lstStyle/>
        <a:p>
          <a:r>
            <a:rPr lang="en-US" sz="2400" dirty="0"/>
            <a:t>Visual Studio Code</a:t>
          </a:r>
        </a:p>
      </dgm:t>
    </dgm:pt>
    <dgm:pt modelId="{0187F40E-6FC0-49C9-9DBD-4AD8020D38D9}" type="parTrans" cxnId="{20615A2F-0D66-4550-901A-9F6FFB1385EF}">
      <dgm:prSet/>
      <dgm:spPr/>
      <dgm:t>
        <a:bodyPr/>
        <a:lstStyle/>
        <a:p>
          <a:endParaRPr lang="en-US" sz="2400"/>
        </a:p>
      </dgm:t>
    </dgm:pt>
    <dgm:pt modelId="{C3279441-F110-4B48-99AE-35A1294CB048}" type="sibTrans" cxnId="{20615A2F-0D66-4550-901A-9F6FFB1385EF}">
      <dgm:prSet/>
      <dgm:spPr/>
      <dgm:t>
        <a:bodyPr/>
        <a:lstStyle/>
        <a:p>
          <a:endParaRPr lang="en-US" sz="2400"/>
        </a:p>
      </dgm:t>
    </dgm:pt>
    <dgm:pt modelId="{3D3197CD-75FE-44C3-BAB3-6F405106C773}">
      <dgm:prSet custT="1"/>
      <dgm:spPr/>
      <dgm:t>
        <a:bodyPr/>
        <a:lstStyle/>
        <a:p>
          <a:r>
            <a:rPr lang="en-US" sz="2400" dirty="0"/>
            <a:t>Tensorflow/Keras</a:t>
          </a:r>
        </a:p>
      </dgm:t>
    </dgm:pt>
    <dgm:pt modelId="{EBEC5409-023E-4E74-8B1D-2340ACC76638}" type="parTrans" cxnId="{53D094CD-1FED-41DC-973B-C7565B436D35}">
      <dgm:prSet/>
      <dgm:spPr/>
      <dgm:t>
        <a:bodyPr/>
        <a:lstStyle/>
        <a:p>
          <a:endParaRPr lang="en-US" sz="2400"/>
        </a:p>
      </dgm:t>
    </dgm:pt>
    <dgm:pt modelId="{76B13CD3-7E89-4C38-869F-C03FD2359013}" type="sibTrans" cxnId="{53D094CD-1FED-41DC-973B-C7565B436D35}">
      <dgm:prSet/>
      <dgm:spPr/>
      <dgm:t>
        <a:bodyPr/>
        <a:lstStyle/>
        <a:p>
          <a:endParaRPr lang="en-US" sz="2400"/>
        </a:p>
      </dgm:t>
    </dgm:pt>
    <dgm:pt modelId="{AA8A5D9E-A8EC-4EF3-A6CF-CA0EFD09F8A4}">
      <dgm:prSet custT="1"/>
      <dgm:spPr/>
      <dgm:t>
        <a:bodyPr/>
        <a:lstStyle/>
        <a:p>
          <a:r>
            <a:rPr lang="en-US" sz="2400" dirty="0"/>
            <a:t>Streamlit</a:t>
          </a:r>
        </a:p>
      </dgm:t>
    </dgm:pt>
    <dgm:pt modelId="{D59FBABF-1437-42D3-A638-700C821F580B}" type="parTrans" cxnId="{F4727BAE-FD3F-49E1-9E90-47F673AEA6A5}">
      <dgm:prSet/>
      <dgm:spPr/>
      <dgm:t>
        <a:bodyPr/>
        <a:lstStyle/>
        <a:p>
          <a:endParaRPr lang="en-US" sz="2400"/>
        </a:p>
      </dgm:t>
    </dgm:pt>
    <dgm:pt modelId="{6ACB954C-1F66-40C5-B577-B4C6C08B619C}" type="sibTrans" cxnId="{F4727BAE-FD3F-49E1-9E90-47F673AEA6A5}">
      <dgm:prSet/>
      <dgm:spPr/>
      <dgm:t>
        <a:bodyPr/>
        <a:lstStyle/>
        <a:p>
          <a:endParaRPr lang="en-US" sz="2400"/>
        </a:p>
      </dgm:t>
    </dgm:pt>
    <dgm:pt modelId="{AB701375-7E83-472E-A8D8-A2E8A34CFEA0}">
      <dgm:prSet custT="1"/>
      <dgm:spPr/>
      <dgm:t>
        <a:bodyPr/>
        <a:lstStyle/>
        <a:p>
          <a:r>
            <a:rPr lang="en-US" sz="2400" dirty="0"/>
            <a:t>Python</a:t>
          </a:r>
        </a:p>
      </dgm:t>
    </dgm:pt>
    <dgm:pt modelId="{317DB4BE-56CC-4411-891F-727415D5A703}" type="parTrans" cxnId="{4405EC4B-C3A7-47AA-9590-06B8468CD319}">
      <dgm:prSet/>
      <dgm:spPr/>
      <dgm:t>
        <a:bodyPr/>
        <a:lstStyle/>
        <a:p>
          <a:endParaRPr lang="en-US" sz="2400"/>
        </a:p>
      </dgm:t>
    </dgm:pt>
    <dgm:pt modelId="{5FEDF303-D103-472F-9363-771D12E55604}" type="sibTrans" cxnId="{4405EC4B-C3A7-47AA-9590-06B8468CD319}">
      <dgm:prSet/>
      <dgm:spPr/>
      <dgm:t>
        <a:bodyPr/>
        <a:lstStyle/>
        <a:p>
          <a:endParaRPr lang="en-US" sz="2400"/>
        </a:p>
      </dgm:t>
    </dgm:pt>
    <dgm:pt modelId="{4CA0543A-3B31-4C30-8FA0-C02DAFCB93E9}">
      <dgm:prSet custT="1"/>
      <dgm:spPr/>
      <dgm:t>
        <a:bodyPr/>
        <a:lstStyle/>
        <a:p>
          <a:r>
            <a:rPr lang="en-US" sz="2400" dirty="0"/>
            <a:t>Pandas/NumPy</a:t>
          </a:r>
        </a:p>
      </dgm:t>
    </dgm:pt>
    <dgm:pt modelId="{6352A151-338F-483C-8C54-37499A261814}" type="parTrans" cxnId="{8C248CB6-39A3-4800-8FAD-CB36249010B0}">
      <dgm:prSet/>
      <dgm:spPr/>
      <dgm:t>
        <a:bodyPr/>
        <a:lstStyle/>
        <a:p>
          <a:endParaRPr lang="en-US" sz="2400"/>
        </a:p>
      </dgm:t>
    </dgm:pt>
    <dgm:pt modelId="{FFFD1594-FF18-4F3D-801D-062149AABCB5}" type="sibTrans" cxnId="{8C248CB6-39A3-4800-8FAD-CB36249010B0}">
      <dgm:prSet/>
      <dgm:spPr/>
      <dgm:t>
        <a:bodyPr/>
        <a:lstStyle/>
        <a:p>
          <a:endParaRPr lang="en-US" sz="2400"/>
        </a:p>
      </dgm:t>
    </dgm:pt>
    <dgm:pt modelId="{6F15484E-F73C-4100-A8BE-AE99AE4E4865}" type="pres">
      <dgm:prSet presAssocID="{AF2CDC20-CD9C-4DAA-B901-2F5F552B6F86}" presName="diagram" presStyleCnt="0">
        <dgm:presLayoutVars>
          <dgm:dir/>
          <dgm:resizeHandles val="exact"/>
        </dgm:presLayoutVars>
      </dgm:prSet>
      <dgm:spPr/>
    </dgm:pt>
    <dgm:pt modelId="{E21C79C6-2F00-40DE-B374-726A766035B1}" type="pres">
      <dgm:prSet presAssocID="{BD3478D2-D0EF-441B-9B94-C59D5261CD7B}" presName="node" presStyleLbl="node1" presStyleIdx="0" presStyleCnt="6">
        <dgm:presLayoutVars>
          <dgm:bulletEnabled val="1"/>
        </dgm:presLayoutVars>
      </dgm:prSet>
      <dgm:spPr/>
    </dgm:pt>
    <dgm:pt modelId="{F3919385-95DB-4831-AAEC-2B7D0D88C4EF}" type="pres">
      <dgm:prSet presAssocID="{CE7F46E0-31F6-41BC-9EAF-A620288929D1}" presName="sibTrans" presStyleCnt="0"/>
      <dgm:spPr/>
    </dgm:pt>
    <dgm:pt modelId="{030C914E-539B-42F6-BCC8-45FA8D0DF474}" type="pres">
      <dgm:prSet presAssocID="{A186961C-FAB0-4838-A792-9192C9E95FE4}" presName="node" presStyleLbl="node1" presStyleIdx="1" presStyleCnt="6">
        <dgm:presLayoutVars>
          <dgm:bulletEnabled val="1"/>
        </dgm:presLayoutVars>
      </dgm:prSet>
      <dgm:spPr/>
    </dgm:pt>
    <dgm:pt modelId="{6F2932C9-0082-4B31-BB42-B5AD3996EC44}" type="pres">
      <dgm:prSet presAssocID="{C3279441-F110-4B48-99AE-35A1294CB048}" presName="sibTrans" presStyleCnt="0"/>
      <dgm:spPr/>
    </dgm:pt>
    <dgm:pt modelId="{CAFB9FC6-CC98-487A-A4D1-ACFF74917506}" type="pres">
      <dgm:prSet presAssocID="{3D3197CD-75FE-44C3-BAB3-6F405106C773}" presName="node" presStyleLbl="node1" presStyleIdx="2" presStyleCnt="6">
        <dgm:presLayoutVars>
          <dgm:bulletEnabled val="1"/>
        </dgm:presLayoutVars>
      </dgm:prSet>
      <dgm:spPr/>
    </dgm:pt>
    <dgm:pt modelId="{A254644D-17F8-4E17-B3F9-684E3E414F8C}" type="pres">
      <dgm:prSet presAssocID="{76B13CD3-7E89-4C38-869F-C03FD2359013}" presName="sibTrans" presStyleCnt="0"/>
      <dgm:spPr/>
    </dgm:pt>
    <dgm:pt modelId="{7F2588C8-46B2-4797-8975-DC12C57A04B0}" type="pres">
      <dgm:prSet presAssocID="{AA8A5D9E-A8EC-4EF3-A6CF-CA0EFD09F8A4}" presName="node" presStyleLbl="node1" presStyleIdx="3" presStyleCnt="6">
        <dgm:presLayoutVars>
          <dgm:bulletEnabled val="1"/>
        </dgm:presLayoutVars>
      </dgm:prSet>
      <dgm:spPr/>
    </dgm:pt>
    <dgm:pt modelId="{5E9B939C-4DF3-4999-97A1-9374669783CE}" type="pres">
      <dgm:prSet presAssocID="{6ACB954C-1F66-40C5-B577-B4C6C08B619C}" presName="sibTrans" presStyleCnt="0"/>
      <dgm:spPr/>
    </dgm:pt>
    <dgm:pt modelId="{F76A04D4-E077-4D51-BF58-3EDC76A79339}" type="pres">
      <dgm:prSet presAssocID="{AB701375-7E83-472E-A8D8-A2E8A34CFEA0}" presName="node" presStyleLbl="node1" presStyleIdx="4" presStyleCnt="6">
        <dgm:presLayoutVars>
          <dgm:bulletEnabled val="1"/>
        </dgm:presLayoutVars>
      </dgm:prSet>
      <dgm:spPr/>
    </dgm:pt>
    <dgm:pt modelId="{D43A2824-4C74-4E0E-A43C-C927B23AF1FD}" type="pres">
      <dgm:prSet presAssocID="{5FEDF303-D103-472F-9363-771D12E55604}" presName="sibTrans" presStyleCnt="0"/>
      <dgm:spPr/>
    </dgm:pt>
    <dgm:pt modelId="{E0CD37A2-38C8-4A6C-B062-168B67793EDE}" type="pres">
      <dgm:prSet presAssocID="{4CA0543A-3B31-4C30-8FA0-C02DAFCB93E9}" presName="node" presStyleLbl="node1" presStyleIdx="5" presStyleCnt="6">
        <dgm:presLayoutVars>
          <dgm:bulletEnabled val="1"/>
        </dgm:presLayoutVars>
      </dgm:prSet>
      <dgm:spPr/>
    </dgm:pt>
  </dgm:ptLst>
  <dgm:cxnLst>
    <dgm:cxn modelId="{70550100-4F6B-451F-8C28-A4E199DA7BE9}" type="presOf" srcId="{AB701375-7E83-472E-A8D8-A2E8A34CFEA0}" destId="{F76A04D4-E077-4D51-BF58-3EDC76A79339}" srcOrd="0" destOrd="0" presId="urn:microsoft.com/office/officeart/2005/8/layout/default"/>
    <dgm:cxn modelId="{3BAA5218-1DE0-45E0-8F53-B10A750DFE4A}" type="presOf" srcId="{AA8A5D9E-A8EC-4EF3-A6CF-CA0EFD09F8A4}" destId="{7F2588C8-46B2-4797-8975-DC12C57A04B0}" srcOrd="0" destOrd="0" presId="urn:microsoft.com/office/officeart/2005/8/layout/default"/>
    <dgm:cxn modelId="{3A47D92A-8BC1-4AD7-A8CC-B99BC7EC53BC}" type="presOf" srcId="{AF2CDC20-CD9C-4DAA-B901-2F5F552B6F86}" destId="{6F15484E-F73C-4100-A8BE-AE99AE4E4865}" srcOrd="0" destOrd="0" presId="urn:microsoft.com/office/officeart/2005/8/layout/default"/>
    <dgm:cxn modelId="{20615A2F-0D66-4550-901A-9F6FFB1385EF}" srcId="{AF2CDC20-CD9C-4DAA-B901-2F5F552B6F86}" destId="{A186961C-FAB0-4838-A792-9192C9E95FE4}" srcOrd="1" destOrd="0" parTransId="{0187F40E-6FC0-49C9-9DBD-4AD8020D38D9}" sibTransId="{C3279441-F110-4B48-99AE-35A1294CB048}"/>
    <dgm:cxn modelId="{94072E39-DAF5-46C6-A8D9-009A062B8B4A}" type="presOf" srcId="{4CA0543A-3B31-4C30-8FA0-C02DAFCB93E9}" destId="{E0CD37A2-38C8-4A6C-B062-168B67793EDE}" srcOrd="0" destOrd="0" presId="urn:microsoft.com/office/officeart/2005/8/layout/default"/>
    <dgm:cxn modelId="{8A1A1C3C-6F31-412B-A549-EEED557C6313}" type="presOf" srcId="{3D3197CD-75FE-44C3-BAB3-6F405106C773}" destId="{CAFB9FC6-CC98-487A-A4D1-ACFF74917506}" srcOrd="0" destOrd="0" presId="urn:microsoft.com/office/officeart/2005/8/layout/default"/>
    <dgm:cxn modelId="{569B6B5B-485B-4468-8AB9-1CE7B04A0F84}" type="presOf" srcId="{BD3478D2-D0EF-441B-9B94-C59D5261CD7B}" destId="{E21C79C6-2F00-40DE-B374-726A766035B1}" srcOrd="0" destOrd="0" presId="urn:microsoft.com/office/officeart/2005/8/layout/default"/>
    <dgm:cxn modelId="{4405EC4B-C3A7-47AA-9590-06B8468CD319}" srcId="{AF2CDC20-CD9C-4DAA-B901-2F5F552B6F86}" destId="{AB701375-7E83-472E-A8D8-A2E8A34CFEA0}" srcOrd="4" destOrd="0" parTransId="{317DB4BE-56CC-4411-891F-727415D5A703}" sibTransId="{5FEDF303-D103-472F-9363-771D12E55604}"/>
    <dgm:cxn modelId="{15AF9379-EB9E-4C3C-9FD0-C0B5680B1AA4}" type="presOf" srcId="{A186961C-FAB0-4838-A792-9192C9E95FE4}" destId="{030C914E-539B-42F6-BCC8-45FA8D0DF474}" srcOrd="0" destOrd="0" presId="urn:microsoft.com/office/officeart/2005/8/layout/default"/>
    <dgm:cxn modelId="{F4727BAE-FD3F-49E1-9E90-47F673AEA6A5}" srcId="{AF2CDC20-CD9C-4DAA-B901-2F5F552B6F86}" destId="{AA8A5D9E-A8EC-4EF3-A6CF-CA0EFD09F8A4}" srcOrd="3" destOrd="0" parTransId="{D59FBABF-1437-42D3-A638-700C821F580B}" sibTransId="{6ACB954C-1F66-40C5-B577-B4C6C08B619C}"/>
    <dgm:cxn modelId="{8C248CB6-39A3-4800-8FAD-CB36249010B0}" srcId="{AF2CDC20-CD9C-4DAA-B901-2F5F552B6F86}" destId="{4CA0543A-3B31-4C30-8FA0-C02DAFCB93E9}" srcOrd="5" destOrd="0" parTransId="{6352A151-338F-483C-8C54-37499A261814}" sibTransId="{FFFD1594-FF18-4F3D-801D-062149AABCB5}"/>
    <dgm:cxn modelId="{53D094CD-1FED-41DC-973B-C7565B436D35}" srcId="{AF2CDC20-CD9C-4DAA-B901-2F5F552B6F86}" destId="{3D3197CD-75FE-44C3-BAB3-6F405106C773}" srcOrd="2" destOrd="0" parTransId="{EBEC5409-023E-4E74-8B1D-2340ACC76638}" sibTransId="{76B13CD3-7E89-4C38-869F-C03FD2359013}"/>
    <dgm:cxn modelId="{06151FF9-3C17-439A-866F-964E3B5D43C0}" srcId="{AF2CDC20-CD9C-4DAA-B901-2F5F552B6F86}" destId="{BD3478D2-D0EF-441B-9B94-C59D5261CD7B}" srcOrd="0" destOrd="0" parTransId="{81AAB2CC-1146-4D52-8C1A-9A7A370B7221}" sibTransId="{CE7F46E0-31F6-41BC-9EAF-A620288929D1}"/>
    <dgm:cxn modelId="{9C83A879-6EFC-4380-AFEC-A86B23108C7A}" type="presParOf" srcId="{6F15484E-F73C-4100-A8BE-AE99AE4E4865}" destId="{E21C79C6-2F00-40DE-B374-726A766035B1}" srcOrd="0" destOrd="0" presId="urn:microsoft.com/office/officeart/2005/8/layout/default"/>
    <dgm:cxn modelId="{40F34124-6CA9-4D31-9ED8-11099D9A7043}" type="presParOf" srcId="{6F15484E-F73C-4100-A8BE-AE99AE4E4865}" destId="{F3919385-95DB-4831-AAEC-2B7D0D88C4EF}" srcOrd="1" destOrd="0" presId="urn:microsoft.com/office/officeart/2005/8/layout/default"/>
    <dgm:cxn modelId="{B45278DF-4028-4D0D-9529-1E01FB244168}" type="presParOf" srcId="{6F15484E-F73C-4100-A8BE-AE99AE4E4865}" destId="{030C914E-539B-42F6-BCC8-45FA8D0DF474}" srcOrd="2" destOrd="0" presId="urn:microsoft.com/office/officeart/2005/8/layout/default"/>
    <dgm:cxn modelId="{00A054D1-A14B-433A-AE95-B6609C799FE0}" type="presParOf" srcId="{6F15484E-F73C-4100-A8BE-AE99AE4E4865}" destId="{6F2932C9-0082-4B31-BB42-B5AD3996EC44}" srcOrd="3" destOrd="0" presId="urn:microsoft.com/office/officeart/2005/8/layout/default"/>
    <dgm:cxn modelId="{5450EF91-8D64-4749-BF01-852318BD7348}" type="presParOf" srcId="{6F15484E-F73C-4100-A8BE-AE99AE4E4865}" destId="{CAFB9FC6-CC98-487A-A4D1-ACFF74917506}" srcOrd="4" destOrd="0" presId="urn:microsoft.com/office/officeart/2005/8/layout/default"/>
    <dgm:cxn modelId="{6A23A7B5-EA2C-4F98-9E8E-220F5481DF2A}" type="presParOf" srcId="{6F15484E-F73C-4100-A8BE-AE99AE4E4865}" destId="{A254644D-17F8-4E17-B3F9-684E3E414F8C}" srcOrd="5" destOrd="0" presId="urn:microsoft.com/office/officeart/2005/8/layout/default"/>
    <dgm:cxn modelId="{16465115-6679-4A11-8619-1B8D926FBF70}" type="presParOf" srcId="{6F15484E-F73C-4100-A8BE-AE99AE4E4865}" destId="{7F2588C8-46B2-4797-8975-DC12C57A04B0}" srcOrd="6" destOrd="0" presId="urn:microsoft.com/office/officeart/2005/8/layout/default"/>
    <dgm:cxn modelId="{1006DDFA-0317-4897-96D8-A4D7B95C817F}" type="presParOf" srcId="{6F15484E-F73C-4100-A8BE-AE99AE4E4865}" destId="{5E9B939C-4DF3-4999-97A1-9374669783CE}" srcOrd="7" destOrd="0" presId="urn:microsoft.com/office/officeart/2005/8/layout/default"/>
    <dgm:cxn modelId="{26A75AC3-44B1-4BD4-8237-DD6C6A97C62E}" type="presParOf" srcId="{6F15484E-F73C-4100-A8BE-AE99AE4E4865}" destId="{F76A04D4-E077-4D51-BF58-3EDC76A79339}" srcOrd="8" destOrd="0" presId="urn:microsoft.com/office/officeart/2005/8/layout/default"/>
    <dgm:cxn modelId="{4109466A-EB8B-4F9A-8BE2-C72869C64BF6}" type="presParOf" srcId="{6F15484E-F73C-4100-A8BE-AE99AE4E4865}" destId="{D43A2824-4C74-4E0E-A43C-C927B23AF1FD}" srcOrd="9" destOrd="0" presId="urn:microsoft.com/office/officeart/2005/8/layout/default"/>
    <dgm:cxn modelId="{BABE3698-7127-442C-9203-36FBF74ECF4C}" type="presParOf" srcId="{6F15484E-F73C-4100-A8BE-AE99AE4E4865}" destId="{E0CD37A2-38C8-4A6C-B062-168B67793ED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15E4A7-DF02-4878-9178-72D978A4918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34D81C5-A178-4692-94F3-72939C91F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Augmentation</a:t>
          </a:r>
          <a:r>
            <a:rPr lang="en-US"/>
            <a:t>: </a:t>
          </a:r>
        </a:p>
      </dgm:t>
    </dgm:pt>
    <dgm:pt modelId="{476EEF4C-AEDF-4BC3-A3D9-12FB5B6FC84C}" type="parTrans" cxnId="{7D52ADDF-6FA0-4019-B077-C05AB510309C}">
      <dgm:prSet/>
      <dgm:spPr/>
      <dgm:t>
        <a:bodyPr/>
        <a:lstStyle/>
        <a:p>
          <a:endParaRPr lang="en-US"/>
        </a:p>
      </dgm:t>
    </dgm:pt>
    <dgm:pt modelId="{CFB0036B-41D1-4DC0-9C32-AC7EE9445560}" type="sibTrans" cxnId="{7D52ADDF-6FA0-4019-B077-C05AB510309C}">
      <dgm:prSet/>
      <dgm:spPr/>
      <dgm:t>
        <a:bodyPr/>
        <a:lstStyle/>
        <a:p>
          <a:endParaRPr lang="en-US"/>
        </a:p>
      </dgm:t>
    </dgm:pt>
    <dgm:pt modelId="{A949F9BC-F988-4DEC-9933-6CA9C95EA1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Expands dataset size with transformations:</a:t>
          </a:r>
        </a:p>
      </dgm:t>
    </dgm:pt>
    <dgm:pt modelId="{AFC47356-5DDE-43DC-A167-98B2E374E08B}" type="parTrans" cxnId="{0927DBB1-E791-4995-9476-725D765732A4}">
      <dgm:prSet/>
      <dgm:spPr/>
      <dgm:t>
        <a:bodyPr/>
        <a:lstStyle/>
        <a:p>
          <a:endParaRPr lang="en-US"/>
        </a:p>
      </dgm:t>
    </dgm:pt>
    <dgm:pt modelId="{ACF717C6-652E-4AAB-A844-1883434725B2}" type="sibTrans" cxnId="{0927DBB1-E791-4995-9476-725D765732A4}">
      <dgm:prSet/>
      <dgm:spPr/>
      <dgm:t>
        <a:bodyPr/>
        <a:lstStyle/>
        <a:p>
          <a:endParaRPr lang="en-US"/>
        </a:p>
      </dgm:t>
    </dgm:pt>
    <dgm:pt modelId="{D1EBEC9A-ACFA-42DC-B439-8E85E82208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Techniques: Rotation, shifting, shearing, zooming, flipping</a:t>
          </a:r>
        </a:p>
      </dgm:t>
    </dgm:pt>
    <dgm:pt modelId="{4E99364C-A17C-425A-BDA3-5D288F9E456F}" type="parTrans" cxnId="{9E9CDD37-B67B-49A9-A5FF-97D8A23A0E1F}">
      <dgm:prSet/>
      <dgm:spPr/>
      <dgm:t>
        <a:bodyPr/>
        <a:lstStyle/>
        <a:p>
          <a:endParaRPr lang="en-US"/>
        </a:p>
      </dgm:t>
    </dgm:pt>
    <dgm:pt modelId="{E0AED422-E78F-4606-BA2B-85B1BD5BADDB}" type="sibTrans" cxnId="{9E9CDD37-B67B-49A9-A5FF-97D8A23A0E1F}">
      <dgm:prSet/>
      <dgm:spPr/>
      <dgm:t>
        <a:bodyPr/>
        <a:lstStyle/>
        <a:p>
          <a:endParaRPr lang="en-US"/>
        </a:p>
      </dgm:t>
    </dgm:pt>
    <dgm:pt modelId="{3071ED03-9F91-4747-9B56-CBEEF2DE6F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Improves model generalization and reduces overfitting</a:t>
          </a:r>
        </a:p>
      </dgm:t>
    </dgm:pt>
    <dgm:pt modelId="{B43B883F-B672-46BA-85FD-50131A9A4C13}" type="parTrans" cxnId="{ABFC4260-BC2A-44D3-9809-D2411A6607E1}">
      <dgm:prSet/>
      <dgm:spPr/>
      <dgm:t>
        <a:bodyPr/>
        <a:lstStyle/>
        <a:p>
          <a:endParaRPr lang="en-US"/>
        </a:p>
      </dgm:t>
    </dgm:pt>
    <dgm:pt modelId="{470F0E8E-0B8D-4930-9B1A-7C85D31BD06F}" type="sibTrans" cxnId="{ABFC4260-BC2A-44D3-9809-D2411A6607E1}">
      <dgm:prSet/>
      <dgm:spPr/>
      <dgm:t>
        <a:bodyPr/>
        <a:lstStyle/>
        <a:p>
          <a:endParaRPr lang="en-US"/>
        </a:p>
      </dgm:t>
    </dgm:pt>
    <dgm:pt modelId="{10513325-78A6-4041-8665-2920B88B3B24}" type="pres">
      <dgm:prSet presAssocID="{F015E4A7-DF02-4878-9178-72D978A49180}" presName="root" presStyleCnt="0">
        <dgm:presLayoutVars>
          <dgm:dir/>
          <dgm:resizeHandles val="exact"/>
        </dgm:presLayoutVars>
      </dgm:prSet>
      <dgm:spPr/>
    </dgm:pt>
    <dgm:pt modelId="{142CB519-1C7C-4D00-801B-1393B5E2145B}" type="pres">
      <dgm:prSet presAssocID="{134D81C5-A178-4692-94F3-72939C91FD37}" presName="compNode" presStyleCnt="0"/>
      <dgm:spPr/>
    </dgm:pt>
    <dgm:pt modelId="{6C57E8E5-0568-466C-91F0-634E11FB91D0}" type="pres">
      <dgm:prSet presAssocID="{134D81C5-A178-4692-94F3-72939C91FD37}" presName="bgRect" presStyleLbl="bgShp" presStyleIdx="0" presStyleCnt="4"/>
      <dgm:spPr/>
    </dgm:pt>
    <dgm:pt modelId="{3873E7CC-C222-479E-B817-DC95F55721E1}" type="pres">
      <dgm:prSet presAssocID="{134D81C5-A178-4692-94F3-72939C91FD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1C0B42B-8570-42DC-957F-356ACDD64B60}" type="pres">
      <dgm:prSet presAssocID="{134D81C5-A178-4692-94F3-72939C91FD37}" presName="spaceRect" presStyleCnt="0"/>
      <dgm:spPr/>
    </dgm:pt>
    <dgm:pt modelId="{AF257ACA-9F56-49F9-8C2E-4735D4EBB6FB}" type="pres">
      <dgm:prSet presAssocID="{134D81C5-A178-4692-94F3-72939C91FD37}" presName="parTx" presStyleLbl="revTx" presStyleIdx="0" presStyleCnt="4">
        <dgm:presLayoutVars>
          <dgm:chMax val="0"/>
          <dgm:chPref val="0"/>
        </dgm:presLayoutVars>
      </dgm:prSet>
      <dgm:spPr/>
    </dgm:pt>
    <dgm:pt modelId="{E5AEB460-EFBF-4379-98D6-9C737306BFE3}" type="pres">
      <dgm:prSet presAssocID="{CFB0036B-41D1-4DC0-9C32-AC7EE9445560}" presName="sibTrans" presStyleCnt="0"/>
      <dgm:spPr/>
    </dgm:pt>
    <dgm:pt modelId="{D34BF5F4-F75F-4015-9EAC-338CF68CB2A9}" type="pres">
      <dgm:prSet presAssocID="{A949F9BC-F988-4DEC-9933-6CA9C95EA101}" presName="compNode" presStyleCnt="0"/>
      <dgm:spPr/>
    </dgm:pt>
    <dgm:pt modelId="{62A91F66-87DA-4BD3-9CE4-69EFD44BEA19}" type="pres">
      <dgm:prSet presAssocID="{A949F9BC-F988-4DEC-9933-6CA9C95EA101}" presName="bgRect" presStyleLbl="bgShp" presStyleIdx="1" presStyleCnt="4"/>
      <dgm:spPr/>
    </dgm:pt>
    <dgm:pt modelId="{0F70044F-462E-478D-8A89-27A0AE85CD4A}" type="pres">
      <dgm:prSet presAssocID="{A949F9BC-F988-4DEC-9933-6CA9C95EA1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491881B-2DFB-40EA-BB3E-597EADB39EEF}" type="pres">
      <dgm:prSet presAssocID="{A949F9BC-F988-4DEC-9933-6CA9C95EA101}" presName="spaceRect" presStyleCnt="0"/>
      <dgm:spPr/>
    </dgm:pt>
    <dgm:pt modelId="{5A39AB95-C421-43DD-B7A9-F517F03EE60B}" type="pres">
      <dgm:prSet presAssocID="{A949F9BC-F988-4DEC-9933-6CA9C95EA101}" presName="parTx" presStyleLbl="revTx" presStyleIdx="1" presStyleCnt="4">
        <dgm:presLayoutVars>
          <dgm:chMax val="0"/>
          <dgm:chPref val="0"/>
        </dgm:presLayoutVars>
      </dgm:prSet>
      <dgm:spPr/>
    </dgm:pt>
    <dgm:pt modelId="{1C42B011-DA0B-42BD-8853-037A8BA67BA1}" type="pres">
      <dgm:prSet presAssocID="{ACF717C6-652E-4AAB-A844-1883434725B2}" presName="sibTrans" presStyleCnt="0"/>
      <dgm:spPr/>
    </dgm:pt>
    <dgm:pt modelId="{32409318-EB63-4596-ADE9-9DB241AF861B}" type="pres">
      <dgm:prSet presAssocID="{D1EBEC9A-ACFA-42DC-B439-8E85E822081C}" presName="compNode" presStyleCnt="0"/>
      <dgm:spPr/>
    </dgm:pt>
    <dgm:pt modelId="{433F0535-15D0-464F-BC64-5D502C7E40D6}" type="pres">
      <dgm:prSet presAssocID="{D1EBEC9A-ACFA-42DC-B439-8E85E822081C}" presName="bgRect" presStyleLbl="bgShp" presStyleIdx="2" presStyleCnt="4"/>
      <dgm:spPr/>
    </dgm:pt>
    <dgm:pt modelId="{DBB941F8-77C6-4348-B434-56DAA3C260AB}" type="pres">
      <dgm:prSet presAssocID="{D1EBEC9A-ACFA-42DC-B439-8E85E822081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CE11E4D9-3D07-4906-8F16-F0F68F970356}" type="pres">
      <dgm:prSet presAssocID="{D1EBEC9A-ACFA-42DC-B439-8E85E822081C}" presName="spaceRect" presStyleCnt="0"/>
      <dgm:spPr/>
    </dgm:pt>
    <dgm:pt modelId="{FB35DDC6-8A5F-4769-89F8-10B98CC8A6FD}" type="pres">
      <dgm:prSet presAssocID="{D1EBEC9A-ACFA-42DC-B439-8E85E822081C}" presName="parTx" presStyleLbl="revTx" presStyleIdx="2" presStyleCnt="4">
        <dgm:presLayoutVars>
          <dgm:chMax val="0"/>
          <dgm:chPref val="0"/>
        </dgm:presLayoutVars>
      </dgm:prSet>
      <dgm:spPr/>
    </dgm:pt>
    <dgm:pt modelId="{F1331DC6-F09F-4C86-BE29-85B7568BE01C}" type="pres">
      <dgm:prSet presAssocID="{E0AED422-E78F-4606-BA2B-85B1BD5BADDB}" presName="sibTrans" presStyleCnt="0"/>
      <dgm:spPr/>
    </dgm:pt>
    <dgm:pt modelId="{12A7B793-0521-483F-9285-8AC1BC2D3F3B}" type="pres">
      <dgm:prSet presAssocID="{3071ED03-9F91-4747-9B56-CBEEF2DE6FAB}" presName="compNode" presStyleCnt="0"/>
      <dgm:spPr/>
    </dgm:pt>
    <dgm:pt modelId="{588B600A-23FD-42FD-9270-388A902F6669}" type="pres">
      <dgm:prSet presAssocID="{3071ED03-9F91-4747-9B56-CBEEF2DE6FAB}" presName="bgRect" presStyleLbl="bgShp" presStyleIdx="3" presStyleCnt="4"/>
      <dgm:spPr/>
    </dgm:pt>
    <dgm:pt modelId="{C3F6C3F8-5515-407C-B1A0-199F54FA8DCB}" type="pres">
      <dgm:prSet presAssocID="{3071ED03-9F91-4747-9B56-CBEEF2DE6F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683AC32-AE79-48D8-B1F5-3C43D0E7074D}" type="pres">
      <dgm:prSet presAssocID="{3071ED03-9F91-4747-9B56-CBEEF2DE6FAB}" presName="spaceRect" presStyleCnt="0"/>
      <dgm:spPr/>
    </dgm:pt>
    <dgm:pt modelId="{D78052FF-FA39-42A2-B1DE-C0474AAAD0DE}" type="pres">
      <dgm:prSet presAssocID="{3071ED03-9F91-4747-9B56-CBEEF2DE6FA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25A8909-FFF9-44A0-AEA0-F222A0B94A79}" type="presOf" srcId="{134D81C5-A178-4692-94F3-72939C91FD37}" destId="{AF257ACA-9F56-49F9-8C2E-4735D4EBB6FB}" srcOrd="0" destOrd="0" presId="urn:microsoft.com/office/officeart/2018/2/layout/IconVerticalSolidList"/>
    <dgm:cxn modelId="{FAC5771D-20A2-4464-9552-3A18D90FB0CC}" type="presOf" srcId="{A949F9BC-F988-4DEC-9933-6CA9C95EA101}" destId="{5A39AB95-C421-43DD-B7A9-F517F03EE60B}" srcOrd="0" destOrd="0" presId="urn:microsoft.com/office/officeart/2018/2/layout/IconVerticalSolidList"/>
    <dgm:cxn modelId="{9E9CDD37-B67B-49A9-A5FF-97D8A23A0E1F}" srcId="{F015E4A7-DF02-4878-9178-72D978A49180}" destId="{D1EBEC9A-ACFA-42DC-B439-8E85E822081C}" srcOrd="2" destOrd="0" parTransId="{4E99364C-A17C-425A-BDA3-5D288F9E456F}" sibTransId="{E0AED422-E78F-4606-BA2B-85B1BD5BADDB}"/>
    <dgm:cxn modelId="{ABFC4260-BC2A-44D3-9809-D2411A6607E1}" srcId="{F015E4A7-DF02-4878-9178-72D978A49180}" destId="{3071ED03-9F91-4747-9B56-CBEEF2DE6FAB}" srcOrd="3" destOrd="0" parTransId="{B43B883F-B672-46BA-85FD-50131A9A4C13}" sibTransId="{470F0E8E-0B8D-4930-9B1A-7C85D31BD06F}"/>
    <dgm:cxn modelId="{D1520365-E476-4951-ACBF-9D371FF4A231}" type="presOf" srcId="{3071ED03-9F91-4747-9B56-CBEEF2DE6FAB}" destId="{D78052FF-FA39-42A2-B1DE-C0474AAAD0DE}" srcOrd="0" destOrd="0" presId="urn:microsoft.com/office/officeart/2018/2/layout/IconVerticalSolidList"/>
    <dgm:cxn modelId="{0927DBB1-E791-4995-9476-725D765732A4}" srcId="{F015E4A7-DF02-4878-9178-72D978A49180}" destId="{A949F9BC-F988-4DEC-9933-6CA9C95EA101}" srcOrd="1" destOrd="0" parTransId="{AFC47356-5DDE-43DC-A167-98B2E374E08B}" sibTransId="{ACF717C6-652E-4AAB-A844-1883434725B2}"/>
    <dgm:cxn modelId="{3B04B5B8-4F12-4441-85A7-8A0DECF2CD9F}" type="presOf" srcId="{D1EBEC9A-ACFA-42DC-B439-8E85E822081C}" destId="{FB35DDC6-8A5F-4769-89F8-10B98CC8A6FD}" srcOrd="0" destOrd="0" presId="urn:microsoft.com/office/officeart/2018/2/layout/IconVerticalSolidList"/>
    <dgm:cxn modelId="{1D64FEC8-FCA6-4A94-9C53-9C5399FA189D}" type="presOf" srcId="{F015E4A7-DF02-4878-9178-72D978A49180}" destId="{10513325-78A6-4041-8665-2920B88B3B24}" srcOrd="0" destOrd="0" presId="urn:microsoft.com/office/officeart/2018/2/layout/IconVerticalSolidList"/>
    <dgm:cxn modelId="{7D52ADDF-6FA0-4019-B077-C05AB510309C}" srcId="{F015E4A7-DF02-4878-9178-72D978A49180}" destId="{134D81C5-A178-4692-94F3-72939C91FD37}" srcOrd="0" destOrd="0" parTransId="{476EEF4C-AEDF-4BC3-A3D9-12FB5B6FC84C}" sibTransId="{CFB0036B-41D1-4DC0-9C32-AC7EE9445560}"/>
    <dgm:cxn modelId="{7C1BD95B-9180-40E4-827E-949F43CB8AC3}" type="presParOf" srcId="{10513325-78A6-4041-8665-2920B88B3B24}" destId="{142CB519-1C7C-4D00-801B-1393B5E2145B}" srcOrd="0" destOrd="0" presId="urn:microsoft.com/office/officeart/2018/2/layout/IconVerticalSolidList"/>
    <dgm:cxn modelId="{8E053D56-46FD-4F10-B75B-7E6BB66098F5}" type="presParOf" srcId="{142CB519-1C7C-4D00-801B-1393B5E2145B}" destId="{6C57E8E5-0568-466C-91F0-634E11FB91D0}" srcOrd="0" destOrd="0" presId="urn:microsoft.com/office/officeart/2018/2/layout/IconVerticalSolidList"/>
    <dgm:cxn modelId="{012E23DD-EF9D-4E9B-A23C-C3F0944F2CB6}" type="presParOf" srcId="{142CB519-1C7C-4D00-801B-1393B5E2145B}" destId="{3873E7CC-C222-479E-B817-DC95F55721E1}" srcOrd="1" destOrd="0" presId="urn:microsoft.com/office/officeart/2018/2/layout/IconVerticalSolidList"/>
    <dgm:cxn modelId="{6D4EFD01-232B-4BC1-A53D-435DFCF1008B}" type="presParOf" srcId="{142CB519-1C7C-4D00-801B-1393B5E2145B}" destId="{F1C0B42B-8570-42DC-957F-356ACDD64B60}" srcOrd="2" destOrd="0" presId="urn:microsoft.com/office/officeart/2018/2/layout/IconVerticalSolidList"/>
    <dgm:cxn modelId="{0A8716E8-41C8-42FB-8301-503DE4E587F0}" type="presParOf" srcId="{142CB519-1C7C-4D00-801B-1393B5E2145B}" destId="{AF257ACA-9F56-49F9-8C2E-4735D4EBB6FB}" srcOrd="3" destOrd="0" presId="urn:microsoft.com/office/officeart/2018/2/layout/IconVerticalSolidList"/>
    <dgm:cxn modelId="{2818FABC-2E5D-41D2-8F60-2EF630FE1F36}" type="presParOf" srcId="{10513325-78A6-4041-8665-2920B88B3B24}" destId="{E5AEB460-EFBF-4379-98D6-9C737306BFE3}" srcOrd="1" destOrd="0" presId="urn:microsoft.com/office/officeart/2018/2/layout/IconVerticalSolidList"/>
    <dgm:cxn modelId="{CAC7F92A-9A74-4859-B8EC-2219A77BEC4C}" type="presParOf" srcId="{10513325-78A6-4041-8665-2920B88B3B24}" destId="{D34BF5F4-F75F-4015-9EAC-338CF68CB2A9}" srcOrd="2" destOrd="0" presId="urn:microsoft.com/office/officeart/2018/2/layout/IconVerticalSolidList"/>
    <dgm:cxn modelId="{3D7D1560-3D92-49BC-B0B0-074477728970}" type="presParOf" srcId="{D34BF5F4-F75F-4015-9EAC-338CF68CB2A9}" destId="{62A91F66-87DA-4BD3-9CE4-69EFD44BEA19}" srcOrd="0" destOrd="0" presId="urn:microsoft.com/office/officeart/2018/2/layout/IconVerticalSolidList"/>
    <dgm:cxn modelId="{AD18598A-B7F5-4F03-9DED-F6646325A54E}" type="presParOf" srcId="{D34BF5F4-F75F-4015-9EAC-338CF68CB2A9}" destId="{0F70044F-462E-478D-8A89-27A0AE85CD4A}" srcOrd="1" destOrd="0" presId="urn:microsoft.com/office/officeart/2018/2/layout/IconVerticalSolidList"/>
    <dgm:cxn modelId="{D8DDCF07-663A-41DF-8ABE-A2FD13C09A23}" type="presParOf" srcId="{D34BF5F4-F75F-4015-9EAC-338CF68CB2A9}" destId="{3491881B-2DFB-40EA-BB3E-597EADB39EEF}" srcOrd="2" destOrd="0" presId="urn:microsoft.com/office/officeart/2018/2/layout/IconVerticalSolidList"/>
    <dgm:cxn modelId="{3D2A58EC-2911-4426-87C1-A0C078D52A44}" type="presParOf" srcId="{D34BF5F4-F75F-4015-9EAC-338CF68CB2A9}" destId="{5A39AB95-C421-43DD-B7A9-F517F03EE60B}" srcOrd="3" destOrd="0" presId="urn:microsoft.com/office/officeart/2018/2/layout/IconVerticalSolidList"/>
    <dgm:cxn modelId="{62A7BE82-FDB1-476D-9FE4-D79011E208A9}" type="presParOf" srcId="{10513325-78A6-4041-8665-2920B88B3B24}" destId="{1C42B011-DA0B-42BD-8853-037A8BA67BA1}" srcOrd="3" destOrd="0" presId="urn:microsoft.com/office/officeart/2018/2/layout/IconVerticalSolidList"/>
    <dgm:cxn modelId="{6B326890-951E-4021-AAF8-22D052FB29CA}" type="presParOf" srcId="{10513325-78A6-4041-8665-2920B88B3B24}" destId="{32409318-EB63-4596-ADE9-9DB241AF861B}" srcOrd="4" destOrd="0" presId="urn:microsoft.com/office/officeart/2018/2/layout/IconVerticalSolidList"/>
    <dgm:cxn modelId="{15D88D02-F254-48CB-B409-E68B3041429A}" type="presParOf" srcId="{32409318-EB63-4596-ADE9-9DB241AF861B}" destId="{433F0535-15D0-464F-BC64-5D502C7E40D6}" srcOrd="0" destOrd="0" presId="urn:microsoft.com/office/officeart/2018/2/layout/IconVerticalSolidList"/>
    <dgm:cxn modelId="{39D43B9B-1525-4DCE-A026-3061069935A4}" type="presParOf" srcId="{32409318-EB63-4596-ADE9-9DB241AF861B}" destId="{DBB941F8-77C6-4348-B434-56DAA3C260AB}" srcOrd="1" destOrd="0" presId="urn:microsoft.com/office/officeart/2018/2/layout/IconVerticalSolidList"/>
    <dgm:cxn modelId="{E5D4A0B9-D071-46EA-A4A7-A76C2E853799}" type="presParOf" srcId="{32409318-EB63-4596-ADE9-9DB241AF861B}" destId="{CE11E4D9-3D07-4906-8F16-F0F68F970356}" srcOrd="2" destOrd="0" presId="urn:microsoft.com/office/officeart/2018/2/layout/IconVerticalSolidList"/>
    <dgm:cxn modelId="{B703360E-5370-4115-B8B9-878E5AA1C4EC}" type="presParOf" srcId="{32409318-EB63-4596-ADE9-9DB241AF861B}" destId="{FB35DDC6-8A5F-4769-89F8-10B98CC8A6FD}" srcOrd="3" destOrd="0" presId="urn:microsoft.com/office/officeart/2018/2/layout/IconVerticalSolidList"/>
    <dgm:cxn modelId="{3AEF84C5-8FC4-4E3A-A3FB-F810D2D29FD3}" type="presParOf" srcId="{10513325-78A6-4041-8665-2920B88B3B24}" destId="{F1331DC6-F09F-4C86-BE29-85B7568BE01C}" srcOrd="5" destOrd="0" presId="urn:microsoft.com/office/officeart/2018/2/layout/IconVerticalSolidList"/>
    <dgm:cxn modelId="{C9F08F4E-2776-48EC-ABA5-4E3D56D2C5B1}" type="presParOf" srcId="{10513325-78A6-4041-8665-2920B88B3B24}" destId="{12A7B793-0521-483F-9285-8AC1BC2D3F3B}" srcOrd="6" destOrd="0" presId="urn:microsoft.com/office/officeart/2018/2/layout/IconVerticalSolidList"/>
    <dgm:cxn modelId="{FF220883-23B3-4C32-90B4-B9FCBD0CC59F}" type="presParOf" srcId="{12A7B793-0521-483F-9285-8AC1BC2D3F3B}" destId="{588B600A-23FD-42FD-9270-388A902F6669}" srcOrd="0" destOrd="0" presId="urn:microsoft.com/office/officeart/2018/2/layout/IconVerticalSolidList"/>
    <dgm:cxn modelId="{EDF1E62E-BE84-487C-B7CB-83B7E649BDA0}" type="presParOf" srcId="{12A7B793-0521-483F-9285-8AC1BC2D3F3B}" destId="{C3F6C3F8-5515-407C-B1A0-199F54FA8DCB}" srcOrd="1" destOrd="0" presId="urn:microsoft.com/office/officeart/2018/2/layout/IconVerticalSolidList"/>
    <dgm:cxn modelId="{59594DF5-1987-4260-9301-D83B4BF1C270}" type="presParOf" srcId="{12A7B793-0521-483F-9285-8AC1BC2D3F3B}" destId="{D683AC32-AE79-48D8-B1F5-3C43D0E7074D}" srcOrd="2" destOrd="0" presId="urn:microsoft.com/office/officeart/2018/2/layout/IconVerticalSolidList"/>
    <dgm:cxn modelId="{E6F03AC3-A009-4F01-A673-09003B1EE2A0}" type="presParOf" srcId="{12A7B793-0521-483F-9285-8AC1BC2D3F3B}" destId="{D78052FF-FA39-42A2-B1DE-C0474AAAD0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DB6388-C8AB-4F31-87F5-CCB7E777EF1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3C55A22-5A9E-4E76-9393-30C0ED0B15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baseline="0" dirty="0"/>
            <a:t>Objective Achieved</a:t>
          </a:r>
          <a:r>
            <a:rPr lang="en-US" sz="2400" b="0" i="0" baseline="0" dirty="0"/>
            <a:t>: Demonstrated plant disease detection using CNN with high accuracy.</a:t>
          </a:r>
          <a:endParaRPr lang="en-US" sz="2400" dirty="0"/>
        </a:p>
      </dgm:t>
    </dgm:pt>
    <dgm:pt modelId="{D8BD5DBA-9493-4D4A-8B7B-1F39329984A4}" type="parTrans" cxnId="{D7F66D34-EB7E-4293-920A-FA30C52F197B}">
      <dgm:prSet/>
      <dgm:spPr/>
      <dgm:t>
        <a:bodyPr/>
        <a:lstStyle/>
        <a:p>
          <a:endParaRPr lang="en-US" sz="2400"/>
        </a:p>
      </dgm:t>
    </dgm:pt>
    <dgm:pt modelId="{C6EA4D99-394B-4CFF-8217-C8264F98CF8A}" type="sibTrans" cxnId="{D7F66D34-EB7E-4293-920A-FA30C52F197B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5C57FC38-24B0-4746-8476-B6FCFD759F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baseline="0" dirty="0"/>
            <a:t>High Validation Accuracy</a:t>
          </a:r>
          <a:r>
            <a:rPr lang="en-US" sz="2400" b="0" i="0" baseline="0" dirty="0"/>
            <a:t>: Achieved 94.54% on the PlantVillage dataset.</a:t>
          </a:r>
          <a:endParaRPr lang="en-US" sz="2400" dirty="0"/>
        </a:p>
      </dgm:t>
    </dgm:pt>
    <dgm:pt modelId="{2A966A7F-D757-47BA-8ACE-9E0DA280694B}" type="parTrans" cxnId="{E79E4151-3AD2-4FBE-BBCE-30A7ED0257FA}">
      <dgm:prSet/>
      <dgm:spPr/>
      <dgm:t>
        <a:bodyPr/>
        <a:lstStyle/>
        <a:p>
          <a:endParaRPr lang="en-US" sz="2400"/>
        </a:p>
      </dgm:t>
    </dgm:pt>
    <dgm:pt modelId="{40D6DF9F-95DB-4653-B0BA-65DA33070767}" type="sibTrans" cxnId="{E79E4151-3AD2-4FBE-BBCE-30A7ED0257FA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8DCA06EE-1493-4CF5-B511-E9BA66178E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baseline="0"/>
            <a:t>User-Friendly Web App</a:t>
          </a:r>
          <a:r>
            <a:rPr lang="en-US" sz="2400" b="0" i="0" baseline="0"/>
            <a:t>: Implemented in Streamlit for easy access.</a:t>
          </a:r>
          <a:endParaRPr lang="en-US" sz="2400"/>
        </a:p>
      </dgm:t>
    </dgm:pt>
    <dgm:pt modelId="{FE0241B2-B3C8-4E77-A753-02307325F624}" type="parTrans" cxnId="{D8A64A4D-17CC-4FE2-975C-231E51D2109A}">
      <dgm:prSet/>
      <dgm:spPr/>
      <dgm:t>
        <a:bodyPr/>
        <a:lstStyle/>
        <a:p>
          <a:endParaRPr lang="en-US" sz="2400"/>
        </a:p>
      </dgm:t>
    </dgm:pt>
    <dgm:pt modelId="{FC4BF310-EF9F-4D0B-AEC2-4598363364BD}" type="sibTrans" cxnId="{D8A64A4D-17CC-4FE2-975C-231E51D2109A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F8249FB7-DE08-493D-86D4-E77649D6AF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baseline="0"/>
            <a:t>Impact</a:t>
          </a:r>
          <a:r>
            <a:rPr lang="en-US" sz="2400" b="0" i="0" baseline="0"/>
            <a:t>: Supports early disease detection, potentially reducing crop loss and improving productivity. </a:t>
          </a:r>
          <a:endParaRPr lang="en-US" sz="2400"/>
        </a:p>
      </dgm:t>
    </dgm:pt>
    <dgm:pt modelId="{DE9BECA8-0673-473E-BC76-0EDFBA9814BE}" type="parTrans" cxnId="{C79640EA-F712-4BD7-93C8-6FABBBC49E9B}">
      <dgm:prSet/>
      <dgm:spPr/>
      <dgm:t>
        <a:bodyPr/>
        <a:lstStyle/>
        <a:p>
          <a:endParaRPr lang="en-US" sz="2400"/>
        </a:p>
      </dgm:t>
    </dgm:pt>
    <dgm:pt modelId="{CA887326-3B36-4E53-84FA-AC21A799ACF9}" type="sibTrans" cxnId="{C79640EA-F712-4BD7-93C8-6FABBBC49E9B}">
      <dgm:prSet/>
      <dgm:spPr/>
      <dgm:t>
        <a:bodyPr/>
        <a:lstStyle/>
        <a:p>
          <a:endParaRPr lang="en-US" sz="2400"/>
        </a:p>
      </dgm:t>
    </dgm:pt>
    <dgm:pt modelId="{7662E1CF-19CB-4F43-BAF1-365AAA82D0C3}" type="pres">
      <dgm:prSet presAssocID="{F9DB6388-C8AB-4F31-87F5-CCB7E777EF1B}" presName="root" presStyleCnt="0">
        <dgm:presLayoutVars>
          <dgm:dir/>
          <dgm:resizeHandles val="exact"/>
        </dgm:presLayoutVars>
      </dgm:prSet>
      <dgm:spPr/>
    </dgm:pt>
    <dgm:pt modelId="{B4D8840E-CEA1-49B7-9410-11F32D19818B}" type="pres">
      <dgm:prSet presAssocID="{93C55A22-5A9E-4E76-9393-30C0ED0B1505}" presName="compNode" presStyleCnt="0"/>
      <dgm:spPr/>
    </dgm:pt>
    <dgm:pt modelId="{7829D1F5-E5A8-4047-BB0E-4D9EED2A5F3A}" type="pres">
      <dgm:prSet presAssocID="{93C55A22-5A9E-4E76-9393-30C0ED0B1505}" presName="bgRect" presStyleLbl="bgShp" presStyleIdx="0" presStyleCnt="4"/>
      <dgm:spPr/>
    </dgm:pt>
    <dgm:pt modelId="{E1519CD2-2B34-440D-9E39-EC3A87D6663C}" type="pres">
      <dgm:prSet presAssocID="{93C55A22-5A9E-4E76-9393-30C0ED0B15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00E0C7F6-E096-47F1-89F4-5FF0761A2FC3}" type="pres">
      <dgm:prSet presAssocID="{93C55A22-5A9E-4E76-9393-30C0ED0B1505}" presName="spaceRect" presStyleCnt="0"/>
      <dgm:spPr/>
    </dgm:pt>
    <dgm:pt modelId="{61020C8A-682B-4FED-B68C-94CA61F47E05}" type="pres">
      <dgm:prSet presAssocID="{93C55A22-5A9E-4E76-9393-30C0ED0B1505}" presName="parTx" presStyleLbl="revTx" presStyleIdx="0" presStyleCnt="4">
        <dgm:presLayoutVars>
          <dgm:chMax val="0"/>
          <dgm:chPref val="0"/>
        </dgm:presLayoutVars>
      </dgm:prSet>
      <dgm:spPr/>
    </dgm:pt>
    <dgm:pt modelId="{4B25D216-F0E3-42ED-A6C7-547D34D2A34D}" type="pres">
      <dgm:prSet presAssocID="{C6EA4D99-394B-4CFF-8217-C8264F98CF8A}" presName="sibTrans" presStyleCnt="0"/>
      <dgm:spPr/>
    </dgm:pt>
    <dgm:pt modelId="{AF2FCC56-F114-4D93-8A34-F35F5FD31CA3}" type="pres">
      <dgm:prSet presAssocID="{5C57FC38-24B0-4746-8476-B6FCFD759FC4}" presName="compNode" presStyleCnt="0"/>
      <dgm:spPr/>
    </dgm:pt>
    <dgm:pt modelId="{4005B151-A559-443D-B1A0-30AC49DD1785}" type="pres">
      <dgm:prSet presAssocID="{5C57FC38-24B0-4746-8476-B6FCFD759FC4}" presName="bgRect" presStyleLbl="bgShp" presStyleIdx="1" presStyleCnt="4"/>
      <dgm:spPr/>
    </dgm:pt>
    <dgm:pt modelId="{FDBA4B8E-2078-4854-AA7C-49E4DAC8C014}" type="pres">
      <dgm:prSet presAssocID="{5C57FC38-24B0-4746-8476-B6FCFD759FC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9EC85B9A-194D-40B9-A769-6683FCEFBA76}" type="pres">
      <dgm:prSet presAssocID="{5C57FC38-24B0-4746-8476-B6FCFD759FC4}" presName="spaceRect" presStyleCnt="0"/>
      <dgm:spPr/>
    </dgm:pt>
    <dgm:pt modelId="{193C9084-C1F3-49F7-82FF-B261D6519D67}" type="pres">
      <dgm:prSet presAssocID="{5C57FC38-24B0-4746-8476-B6FCFD759FC4}" presName="parTx" presStyleLbl="revTx" presStyleIdx="1" presStyleCnt="4">
        <dgm:presLayoutVars>
          <dgm:chMax val="0"/>
          <dgm:chPref val="0"/>
        </dgm:presLayoutVars>
      </dgm:prSet>
      <dgm:spPr/>
    </dgm:pt>
    <dgm:pt modelId="{9142BD71-2BA9-4DC9-BD1B-24155E3ABDE5}" type="pres">
      <dgm:prSet presAssocID="{40D6DF9F-95DB-4653-B0BA-65DA33070767}" presName="sibTrans" presStyleCnt="0"/>
      <dgm:spPr/>
    </dgm:pt>
    <dgm:pt modelId="{668096B0-16F3-4435-B5B2-3D497A1AF60D}" type="pres">
      <dgm:prSet presAssocID="{8DCA06EE-1493-4CF5-B511-E9BA66178EE2}" presName="compNode" presStyleCnt="0"/>
      <dgm:spPr/>
    </dgm:pt>
    <dgm:pt modelId="{BD8222BF-998F-4E9B-97FD-4FF7473713EE}" type="pres">
      <dgm:prSet presAssocID="{8DCA06EE-1493-4CF5-B511-E9BA66178EE2}" presName="bgRect" presStyleLbl="bgShp" presStyleIdx="2" presStyleCnt="4"/>
      <dgm:spPr/>
    </dgm:pt>
    <dgm:pt modelId="{A7E0B466-9358-4E40-BD58-90A711D0D380}" type="pres">
      <dgm:prSet presAssocID="{8DCA06EE-1493-4CF5-B511-E9BA66178EE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61ADDD2-3A2A-4135-BC7D-716CF8FC7778}" type="pres">
      <dgm:prSet presAssocID="{8DCA06EE-1493-4CF5-B511-E9BA66178EE2}" presName="spaceRect" presStyleCnt="0"/>
      <dgm:spPr/>
    </dgm:pt>
    <dgm:pt modelId="{5D70043C-0D57-4196-9FC5-FE5C23A0C45E}" type="pres">
      <dgm:prSet presAssocID="{8DCA06EE-1493-4CF5-B511-E9BA66178EE2}" presName="parTx" presStyleLbl="revTx" presStyleIdx="2" presStyleCnt="4">
        <dgm:presLayoutVars>
          <dgm:chMax val="0"/>
          <dgm:chPref val="0"/>
        </dgm:presLayoutVars>
      </dgm:prSet>
      <dgm:spPr/>
    </dgm:pt>
    <dgm:pt modelId="{87F1657F-FF9B-49EB-8B88-AF750516A4EE}" type="pres">
      <dgm:prSet presAssocID="{FC4BF310-EF9F-4D0B-AEC2-4598363364BD}" presName="sibTrans" presStyleCnt="0"/>
      <dgm:spPr/>
    </dgm:pt>
    <dgm:pt modelId="{0D2FD111-1B57-4197-8059-8D7C673612C6}" type="pres">
      <dgm:prSet presAssocID="{F8249FB7-DE08-493D-86D4-E77649D6AF26}" presName="compNode" presStyleCnt="0"/>
      <dgm:spPr/>
    </dgm:pt>
    <dgm:pt modelId="{E9DAF1C2-E5AF-46D2-86C8-9CD849DAF5C3}" type="pres">
      <dgm:prSet presAssocID="{F8249FB7-DE08-493D-86D4-E77649D6AF26}" presName="bgRect" presStyleLbl="bgShp" presStyleIdx="3" presStyleCnt="4"/>
      <dgm:spPr/>
    </dgm:pt>
    <dgm:pt modelId="{4EC20E1C-DC10-4F62-9429-46DBD3784D06}" type="pres">
      <dgm:prSet presAssocID="{F8249FB7-DE08-493D-86D4-E77649D6AF2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3B7C90EF-2AB1-4E71-8E08-8ECE16229D14}" type="pres">
      <dgm:prSet presAssocID="{F8249FB7-DE08-493D-86D4-E77649D6AF26}" presName="spaceRect" presStyleCnt="0"/>
      <dgm:spPr/>
    </dgm:pt>
    <dgm:pt modelId="{FDFA065E-540A-4D35-8D6A-E3F2053FB065}" type="pres">
      <dgm:prSet presAssocID="{F8249FB7-DE08-493D-86D4-E77649D6AF2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7F66D34-EB7E-4293-920A-FA30C52F197B}" srcId="{F9DB6388-C8AB-4F31-87F5-CCB7E777EF1B}" destId="{93C55A22-5A9E-4E76-9393-30C0ED0B1505}" srcOrd="0" destOrd="0" parTransId="{D8BD5DBA-9493-4D4A-8B7B-1F39329984A4}" sibTransId="{C6EA4D99-394B-4CFF-8217-C8264F98CF8A}"/>
    <dgm:cxn modelId="{D8A64A4D-17CC-4FE2-975C-231E51D2109A}" srcId="{F9DB6388-C8AB-4F31-87F5-CCB7E777EF1B}" destId="{8DCA06EE-1493-4CF5-B511-E9BA66178EE2}" srcOrd="2" destOrd="0" parTransId="{FE0241B2-B3C8-4E77-A753-02307325F624}" sibTransId="{FC4BF310-EF9F-4D0B-AEC2-4598363364BD}"/>
    <dgm:cxn modelId="{1F371A4F-555B-416B-8315-A0D9E866BD47}" type="presOf" srcId="{93C55A22-5A9E-4E76-9393-30C0ED0B1505}" destId="{61020C8A-682B-4FED-B68C-94CA61F47E05}" srcOrd="0" destOrd="0" presId="urn:microsoft.com/office/officeart/2018/2/layout/IconVerticalSolidList"/>
    <dgm:cxn modelId="{E79E4151-3AD2-4FBE-BBCE-30A7ED0257FA}" srcId="{F9DB6388-C8AB-4F31-87F5-CCB7E777EF1B}" destId="{5C57FC38-24B0-4746-8476-B6FCFD759FC4}" srcOrd="1" destOrd="0" parTransId="{2A966A7F-D757-47BA-8ACE-9E0DA280694B}" sibTransId="{40D6DF9F-95DB-4653-B0BA-65DA33070767}"/>
    <dgm:cxn modelId="{5E022152-5E48-46D0-B61C-1836A5D0FB7E}" type="presOf" srcId="{F9DB6388-C8AB-4F31-87F5-CCB7E777EF1B}" destId="{7662E1CF-19CB-4F43-BAF1-365AAA82D0C3}" srcOrd="0" destOrd="0" presId="urn:microsoft.com/office/officeart/2018/2/layout/IconVerticalSolidList"/>
    <dgm:cxn modelId="{C46CDE77-EFE4-43A6-9CAB-779E674E6DA6}" type="presOf" srcId="{F8249FB7-DE08-493D-86D4-E77649D6AF26}" destId="{FDFA065E-540A-4D35-8D6A-E3F2053FB065}" srcOrd="0" destOrd="0" presId="urn:microsoft.com/office/officeart/2018/2/layout/IconVerticalSolidList"/>
    <dgm:cxn modelId="{C79640EA-F712-4BD7-93C8-6FABBBC49E9B}" srcId="{F9DB6388-C8AB-4F31-87F5-CCB7E777EF1B}" destId="{F8249FB7-DE08-493D-86D4-E77649D6AF26}" srcOrd="3" destOrd="0" parTransId="{DE9BECA8-0673-473E-BC76-0EDFBA9814BE}" sibTransId="{CA887326-3B36-4E53-84FA-AC21A799ACF9}"/>
    <dgm:cxn modelId="{48BA81F1-AF3E-48BA-B5F8-A86E01C346D6}" type="presOf" srcId="{5C57FC38-24B0-4746-8476-B6FCFD759FC4}" destId="{193C9084-C1F3-49F7-82FF-B261D6519D67}" srcOrd="0" destOrd="0" presId="urn:microsoft.com/office/officeart/2018/2/layout/IconVerticalSolidList"/>
    <dgm:cxn modelId="{4F6210FB-B2F0-4E07-9859-901681D6DA0A}" type="presOf" srcId="{8DCA06EE-1493-4CF5-B511-E9BA66178EE2}" destId="{5D70043C-0D57-4196-9FC5-FE5C23A0C45E}" srcOrd="0" destOrd="0" presId="urn:microsoft.com/office/officeart/2018/2/layout/IconVerticalSolidList"/>
    <dgm:cxn modelId="{E4F172E6-B4B1-4909-8AC9-50547E56EF66}" type="presParOf" srcId="{7662E1CF-19CB-4F43-BAF1-365AAA82D0C3}" destId="{B4D8840E-CEA1-49B7-9410-11F32D19818B}" srcOrd="0" destOrd="0" presId="urn:microsoft.com/office/officeart/2018/2/layout/IconVerticalSolidList"/>
    <dgm:cxn modelId="{A7891BBF-542C-404B-A76F-8000E63E0C7B}" type="presParOf" srcId="{B4D8840E-CEA1-49B7-9410-11F32D19818B}" destId="{7829D1F5-E5A8-4047-BB0E-4D9EED2A5F3A}" srcOrd="0" destOrd="0" presId="urn:microsoft.com/office/officeart/2018/2/layout/IconVerticalSolidList"/>
    <dgm:cxn modelId="{C47E8713-1AC5-4811-A844-D2150E9EEA7D}" type="presParOf" srcId="{B4D8840E-CEA1-49B7-9410-11F32D19818B}" destId="{E1519CD2-2B34-440D-9E39-EC3A87D6663C}" srcOrd="1" destOrd="0" presId="urn:microsoft.com/office/officeart/2018/2/layout/IconVerticalSolidList"/>
    <dgm:cxn modelId="{22403D45-A6D1-4ACF-AE10-1CBCE27A5BE3}" type="presParOf" srcId="{B4D8840E-CEA1-49B7-9410-11F32D19818B}" destId="{00E0C7F6-E096-47F1-89F4-5FF0761A2FC3}" srcOrd="2" destOrd="0" presId="urn:microsoft.com/office/officeart/2018/2/layout/IconVerticalSolidList"/>
    <dgm:cxn modelId="{ED40BB5E-1E86-4C3E-9DE4-057C91A096CC}" type="presParOf" srcId="{B4D8840E-CEA1-49B7-9410-11F32D19818B}" destId="{61020C8A-682B-4FED-B68C-94CA61F47E05}" srcOrd="3" destOrd="0" presId="urn:microsoft.com/office/officeart/2018/2/layout/IconVerticalSolidList"/>
    <dgm:cxn modelId="{FABEBEB0-9318-459D-8B40-DC5C7F58B2A9}" type="presParOf" srcId="{7662E1CF-19CB-4F43-BAF1-365AAA82D0C3}" destId="{4B25D216-F0E3-42ED-A6C7-547D34D2A34D}" srcOrd="1" destOrd="0" presId="urn:microsoft.com/office/officeart/2018/2/layout/IconVerticalSolidList"/>
    <dgm:cxn modelId="{FCA55A4E-B637-4006-AA45-65F683AC0E66}" type="presParOf" srcId="{7662E1CF-19CB-4F43-BAF1-365AAA82D0C3}" destId="{AF2FCC56-F114-4D93-8A34-F35F5FD31CA3}" srcOrd="2" destOrd="0" presId="urn:microsoft.com/office/officeart/2018/2/layout/IconVerticalSolidList"/>
    <dgm:cxn modelId="{B94302F3-6945-4F81-A973-C3D2A9FF3A29}" type="presParOf" srcId="{AF2FCC56-F114-4D93-8A34-F35F5FD31CA3}" destId="{4005B151-A559-443D-B1A0-30AC49DD1785}" srcOrd="0" destOrd="0" presId="urn:microsoft.com/office/officeart/2018/2/layout/IconVerticalSolidList"/>
    <dgm:cxn modelId="{FFD9C09E-FB01-446B-9454-8D9B968AECA8}" type="presParOf" srcId="{AF2FCC56-F114-4D93-8A34-F35F5FD31CA3}" destId="{FDBA4B8E-2078-4854-AA7C-49E4DAC8C014}" srcOrd="1" destOrd="0" presId="urn:microsoft.com/office/officeart/2018/2/layout/IconVerticalSolidList"/>
    <dgm:cxn modelId="{0DF7F458-72E6-4A1F-8FB2-1D4CB74F1A23}" type="presParOf" srcId="{AF2FCC56-F114-4D93-8A34-F35F5FD31CA3}" destId="{9EC85B9A-194D-40B9-A769-6683FCEFBA76}" srcOrd="2" destOrd="0" presId="urn:microsoft.com/office/officeart/2018/2/layout/IconVerticalSolidList"/>
    <dgm:cxn modelId="{65B9D2E8-E127-4D5D-856B-0270A49F1AAC}" type="presParOf" srcId="{AF2FCC56-F114-4D93-8A34-F35F5FD31CA3}" destId="{193C9084-C1F3-49F7-82FF-B261D6519D67}" srcOrd="3" destOrd="0" presId="urn:microsoft.com/office/officeart/2018/2/layout/IconVerticalSolidList"/>
    <dgm:cxn modelId="{69445762-4C37-4641-AC14-1B586C2275AB}" type="presParOf" srcId="{7662E1CF-19CB-4F43-BAF1-365AAA82D0C3}" destId="{9142BD71-2BA9-4DC9-BD1B-24155E3ABDE5}" srcOrd="3" destOrd="0" presId="urn:microsoft.com/office/officeart/2018/2/layout/IconVerticalSolidList"/>
    <dgm:cxn modelId="{1ED2D431-78DF-47EC-8A43-51AFECBAF2B7}" type="presParOf" srcId="{7662E1CF-19CB-4F43-BAF1-365AAA82D0C3}" destId="{668096B0-16F3-4435-B5B2-3D497A1AF60D}" srcOrd="4" destOrd="0" presId="urn:microsoft.com/office/officeart/2018/2/layout/IconVerticalSolidList"/>
    <dgm:cxn modelId="{5FB28ECC-C510-48D3-ACB5-656CBAF0E800}" type="presParOf" srcId="{668096B0-16F3-4435-B5B2-3D497A1AF60D}" destId="{BD8222BF-998F-4E9B-97FD-4FF7473713EE}" srcOrd="0" destOrd="0" presId="urn:microsoft.com/office/officeart/2018/2/layout/IconVerticalSolidList"/>
    <dgm:cxn modelId="{B8F1F61D-E654-425C-8DF9-85A1483B21DE}" type="presParOf" srcId="{668096B0-16F3-4435-B5B2-3D497A1AF60D}" destId="{A7E0B466-9358-4E40-BD58-90A711D0D380}" srcOrd="1" destOrd="0" presId="urn:microsoft.com/office/officeart/2018/2/layout/IconVerticalSolidList"/>
    <dgm:cxn modelId="{FEA54A10-8C63-45CC-B97D-7ADCF272F19D}" type="presParOf" srcId="{668096B0-16F3-4435-B5B2-3D497A1AF60D}" destId="{F61ADDD2-3A2A-4135-BC7D-716CF8FC7778}" srcOrd="2" destOrd="0" presId="urn:microsoft.com/office/officeart/2018/2/layout/IconVerticalSolidList"/>
    <dgm:cxn modelId="{F05334DA-235B-45BE-B2E4-CCF4632C1465}" type="presParOf" srcId="{668096B0-16F3-4435-B5B2-3D497A1AF60D}" destId="{5D70043C-0D57-4196-9FC5-FE5C23A0C45E}" srcOrd="3" destOrd="0" presId="urn:microsoft.com/office/officeart/2018/2/layout/IconVerticalSolidList"/>
    <dgm:cxn modelId="{EBFB7F43-38BF-4908-879E-5C9E07106431}" type="presParOf" srcId="{7662E1CF-19CB-4F43-BAF1-365AAA82D0C3}" destId="{87F1657F-FF9B-49EB-8B88-AF750516A4EE}" srcOrd="5" destOrd="0" presId="urn:microsoft.com/office/officeart/2018/2/layout/IconVerticalSolidList"/>
    <dgm:cxn modelId="{0FC0A50E-AB42-4353-AACD-1DE5096A8C80}" type="presParOf" srcId="{7662E1CF-19CB-4F43-BAF1-365AAA82D0C3}" destId="{0D2FD111-1B57-4197-8059-8D7C673612C6}" srcOrd="6" destOrd="0" presId="urn:microsoft.com/office/officeart/2018/2/layout/IconVerticalSolidList"/>
    <dgm:cxn modelId="{43C8985A-987B-4726-9678-9011D6CE258F}" type="presParOf" srcId="{0D2FD111-1B57-4197-8059-8D7C673612C6}" destId="{E9DAF1C2-E5AF-46D2-86C8-9CD849DAF5C3}" srcOrd="0" destOrd="0" presId="urn:microsoft.com/office/officeart/2018/2/layout/IconVerticalSolidList"/>
    <dgm:cxn modelId="{89E6A209-7171-407A-A35D-B14BAF42B7D8}" type="presParOf" srcId="{0D2FD111-1B57-4197-8059-8D7C673612C6}" destId="{4EC20E1C-DC10-4F62-9429-46DBD3784D06}" srcOrd="1" destOrd="0" presId="urn:microsoft.com/office/officeart/2018/2/layout/IconVerticalSolidList"/>
    <dgm:cxn modelId="{EB67C9AA-DEA1-4D20-B8E5-B8B21DBC8F90}" type="presParOf" srcId="{0D2FD111-1B57-4197-8059-8D7C673612C6}" destId="{3B7C90EF-2AB1-4E71-8E08-8ECE16229D14}" srcOrd="2" destOrd="0" presId="urn:microsoft.com/office/officeart/2018/2/layout/IconVerticalSolidList"/>
    <dgm:cxn modelId="{C3E6D41B-DC5D-449A-A9A6-33EDD09AE9E6}" type="presParOf" srcId="{0D2FD111-1B57-4197-8059-8D7C673612C6}" destId="{FDFA065E-540A-4D35-8D6A-E3F2053FB065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9BD949-CB11-4184-A25C-EF8DA481227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9A9EA5-EC8A-47F9-8C0C-42563850F04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0" dirty="0"/>
            <a:t>Integration of Larger </a:t>
          </a:r>
          <a:r>
            <a:rPr lang="en-US" sz="2400" b="0" dirty="0">
              <a:latin typeface="+mn-lt"/>
            </a:rPr>
            <a:t>Datasets</a:t>
          </a:r>
        </a:p>
      </dgm:t>
    </dgm:pt>
    <dgm:pt modelId="{27026ECF-067E-4393-9285-A2097BD8DAD9}" type="parTrans" cxnId="{6D13ED7A-3F21-4728-8BB3-E04D212835C3}">
      <dgm:prSet/>
      <dgm:spPr/>
      <dgm:t>
        <a:bodyPr/>
        <a:lstStyle/>
        <a:p>
          <a:endParaRPr lang="en-US" sz="2400"/>
        </a:p>
      </dgm:t>
    </dgm:pt>
    <dgm:pt modelId="{52C5EDB2-B351-4E64-91CD-8EB7E20D4D80}" type="sibTrans" cxnId="{6D13ED7A-3F21-4728-8BB3-E04D212835C3}">
      <dgm:prSet/>
      <dgm:spPr/>
      <dgm:t>
        <a:bodyPr/>
        <a:lstStyle/>
        <a:p>
          <a:endParaRPr lang="en-US" sz="2400"/>
        </a:p>
      </dgm:t>
    </dgm:pt>
    <dgm:pt modelId="{420E1805-9CA5-406C-84B4-9AC3CF9C09D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0" dirty="0"/>
            <a:t>LLM Integration for Enhanced User Support</a:t>
          </a:r>
        </a:p>
      </dgm:t>
    </dgm:pt>
    <dgm:pt modelId="{D4AB9FDD-B82E-4F03-855A-5EAC9684587B}" type="parTrans" cxnId="{1F51248E-82E9-4F33-95A6-814CC8410713}">
      <dgm:prSet/>
      <dgm:spPr/>
      <dgm:t>
        <a:bodyPr/>
        <a:lstStyle/>
        <a:p>
          <a:endParaRPr lang="en-US" sz="2400"/>
        </a:p>
      </dgm:t>
    </dgm:pt>
    <dgm:pt modelId="{4C58FAA7-08E0-4F2B-A7FF-977CEDB76321}" type="sibTrans" cxnId="{1F51248E-82E9-4F33-95A6-814CC8410713}">
      <dgm:prSet/>
      <dgm:spPr/>
      <dgm:t>
        <a:bodyPr/>
        <a:lstStyle/>
        <a:p>
          <a:endParaRPr lang="en-US" sz="2400"/>
        </a:p>
      </dgm:t>
    </dgm:pt>
    <dgm:pt modelId="{DAB0C134-D7AF-4C74-9A6A-C65EE9C66F90}" type="pres">
      <dgm:prSet presAssocID="{849BD949-CB11-4184-A25C-EF8DA4812273}" presName="root" presStyleCnt="0">
        <dgm:presLayoutVars>
          <dgm:dir/>
          <dgm:resizeHandles val="exact"/>
        </dgm:presLayoutVars>
      </dgm:prSet>
      <dgm:spPr/>
    </dgm:pt>
    <dgm:pt modelId="{673FD995-6484-4C2B-B02A-9990AD0C7587}" type="pres">
      <dgm:prSet presAssocID="{E79A9EA5-EC8A-47F9-8C0C-42563850F04C}" presName="compNode" presStyleCnt="0"/>
      <dgm:spPr/>
    </dgm:pt>
    <dgm:pt modelId="{897F3C32-1253-4F55-BA42-26572FE3F871}" type="pres">
      <dgm:prSet presAssocID="{E79A9EA5-EC8A-47F9-8C0C-42563850F04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B4362DF-59DE-40CE-A2F2-8F1D1EF7A2D7}" type="pres">
      <dgm:prSet presAssocID="{E79A9EA5-EC8A-47F9-8C0C-42563850F04C}" presName="iconSpace" presStyleCnt="0"/>
      <dgm:spPr/>
    </dgm:pt>
    <dgm:pt modelId="{BCD03D6F-4D61-4579-8A88-4075E0E94D23}" type="pres">
      <dgm:prSet presAssocID="{E79A9EA5-EC8A-47F9-8C0C-42563850F04C}" presName="parTx" presStyleLbl="revTx" presStyleIdx="0" presStyleCnt="4">
        <dgm:presLayoutVars>
          <dgm:chMax val="0"/>
          <dgm:chPref val="0"/>
        </dgm:presLayoutVars>
      </dgm:prSet>
      <dgm:spPr/>
    </dgm:pt>
    <dgm:pt modelId="{7C133093-D668-4F51-97C7-750A53DAF48F}" type="pres">
      <dgm:prSet presAssocID="{E79A9EA5-EC8A-47F9-8C0C-42563850F04C}" presName="txSpace" presStyleCnt="0"/>
      <dgm:spPr/>
    </dgm:pt>
    <dgm:pt modelId="{8B3F129A-5106-4C63-A7DD-1E9EA7EAB528}" type="pres">
      <dgm:prSet presAssocID="{E79A9EA5-EC8A-47F9-8C0C-42563850F04C}" presName="desTx" presStyleLbl="revTx" presStyleIdx="1" presStyleCnt="4">
        <dgm:presLayoutVars/>
      </dgm:prSet>
      <dgm:spPr/>
    </dgm:pt>
    <dgm:pt modelId="{7828B385-11B4-453C-AE07-A21432D05A5B}" type="pres">
      <dgm:prSet presAssocID="{52C5EDB2-B351-4E64-91CD-8EB7E20D4D80}" presName="sibTrans" presStyleCnt="0"/>
      <dgm:spPr/>
    </dgm:pt>
    <dgm:pt modelId="{CFA3F4FD-E13E-4F74-97FB-062CFD9B1274}" type="pres">
      <dgm:prSet presAssocID="{420E1805-9CA5-406C-84B4-9AC3CF9C09D0}" presName="compNode" presStyleCnt="0"/>
      <dgm:spPr/>
    </dgm:pt>
    <dgm:pt modelId="{9DEA9260-7F62-4AF7-BD64-8533AB260EE5}" type="pres">
      <dgm:prSet presAssocID="{420E1805-9CA5-406C-84B4-9AC3CF9C09D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776BA524-10C4-491D-B42A-4979DE03C2E6}" type="pres">
      <dgm:prSet presAssocID="{420E1805-9CA5-406C-84B4-9AC3CF9C09D0}" presName="iconSpace" presStyleCnt="0"/>
      <dgm:spPr/>
    </dgm:pt>
    <dgm:pt modelId="{69180C83-03E4-42F8-B17B-4D82C1ED5FC8}" type="pres">
      <dgm:prSet presAssocID="{420E1805-9CA5-406C-84B4-9AC3CF9C09D0}" presName="parTx" presStyleLbl="revTx" presStyleIdx="2" presStyleCnt="4">
        <dgm:presLayoutVars>
          <dgm:chMax val="0"/>
          <dgm:chPref val="0"/>
        </dgm:presLayoutVars>
      </dgm:prSet>
      <dgm:spPr/>
    </dgm:pt>
    <dgm:pt modelId="{0208475F-A965-404D-96E3-2B1BE2207C24}" type="pres">
      <dgm:prSet presAssocID="{420E1805-9CA5-406C-84B4-9AC3CF9C09D0}" presName="txSpace" presStyleCnt="0"/>
      <dgm:spPr/>
    </dgm:pt>
    <dgm:pt modelId="{364F9F0D-EA99-43F4-AF0D-5C76C22C33D8}" type="pres">
      <dgm:prSet presAssocID="{420E1805-9CA5-406C-84B4-9AC3CF9C09D0}" presName="desTx" presStyleLbl="revTx" presStyleIdx="3" presStyleCnt="4">
        <dgm:presLayoutVars/>
      </dgm:prSet>
      <dgm:spPr/>
    </dgm:pt>
  </dgm:ptLst>
  <dgm:cxnLst>
    <dgm:cxn modelId="{CCD97409-877D-4D4B-B509-A260F4A95120}" type="presOf" srcId="{849BD949-CB11-4184-A25C-EF8DA4812273}" destId="{DAB0C134-D7AF-4C74-9A6A-C65EE9C66F90}" srcOrd="0" destOrd="0" presId="urn:microsoft.com/office/officeart/2018/2/layout/IconLabelDescriptionList"/>
    <dgm:cxn modelId="{E40EF93D-2ED1-4829-8DD0-DD1A8CAB1804}" type="presOf" srcId="{E79A9EA5-EC8A-47F9-8C0C-42563850F04C}" destId="{BCD03D6F-4D61-4579-8A88-4075E0E94D23}" srcOrd="0" destOrd="0" presId="urn:microsoft.com/office/officeart/2018/2/layout/IconLabelDescriptionList"/>
    <dgm:cxn modelId="{A8729772-A457-41F6-8CCD-C731AA1DCC47}" type="presOf" srcId="{420E1805-9CA5-406C-84B4-9AC3CF9C09D0}" destId="{69180C83-03E4-42F8-B17B-4D82C1ED5FC8}" srcOrd="0" destOrd="0" presId="urn:microsoft.com/office/officeart/2018/2/layout/IconLabelDescriptionList"/>
    <dgm:cxn modelId="{6D13ED7A-3F21-4728-8BB3-E04D212835C3}" srcId="{849BD949-CB11-4184-A25C-EF8DA4812273}" destId="{E79A9EA5-EC8A-47F9-8C0C-42563850F04C}" srcOrd="0" destOrd="0" parTransId="{27026ECF-067E-4393-9285-A2097BD8DAD9}" sibTransId="{52C5EDB2-B351-4E64-91CD-8EB7E20D4D80}"/>
    <dgm:cxn modelId="{1F51248E-82E9-4F33-95A6-814CC8410713}" srcId="{849BD949-CB11-4184-A25C-EF8DA4812273}" destId="{420E1805-9CA5-406C-84B4-9AC3CF9C09D0}" srcOrd="1" destOrd="0" parTransId="{D4AB9FDD-B82E-4F03-855A-5EAC9684587B}" sibTransId="{4C58FAA7-08E0-4F2B-A7FF-977CEDB76321}"/>
    <dgm:cxn modelId="{B4FABBAC-72C6-474D-A1BF-AE372710C5FF}" type="presParOf" srcId="{DAB0C134-D7AF-4C74-9A6A-C65EE9C66F90}" destId="{673FD995-6484-4C2B-B02A-9990AD0C7587}" srcOrd="0" destOrd="0" presId="urn:microsoft.com/office/officeart/2018/2/layout/IconLabelDescriptionList"/>
    <dgm:cxn modelId="{7C0C21DE-9321-40AD-8433-541519549250}" type="presParOf" srcId="{673FD995-6484-4C2B-B02A-9990AD0C7587}" destId="{897F3C32-1253-4F55-BA42-26572FE3F871}" srcOrd="0" destOrd="0" presId="urn:microsoft.com/office/officeart/2018/2/layout/IconLabelDescriptionList"/>
    <dgm:cxn modelId="{88F863B7-13B6-4B63-A0E3-5D8E2D64C13E}" type="presParOf" srcId="{673FD995-6484-4C2B-B02A-9990AD0C7587}" destId="{2B4362DF-59DE-40CE-A2F2-8F1D1EF7A2D7}" srcOrd="1" destOrd="0" presId="urn:microsoft.com/office/officeart/2018/2/layout/IconLabelDescriptionList"/>
    <dgm:cxn modelId="{815B8FCD-2446-4EE1-A868-5F7C4C6200EF}" type="presParOf" srcId="{673FD995-6484-4C2B-B02A-9990AD0C7587}" destId="{BCD03D6F-4D61-4579-8A88-4075E0E94D23}" srcOrd="2" destOrd="0" presId="urn:microsoft.com/office/officeart/2018/2/layout/IconLabelDescriptionList"/>
    <dgm:cxn modelId="{3B1BA26E-9DD3-4D7C-92CB-4180AECB98CB}" type="presParOf" srcId="{673FD995-6484-4C2B-B02A-9990AD0C7587}" destId="{7C133093-D668-4F51-97C7-750A53DAF48F}" srcOrd="3" destOrd="0" presId="urn:microsoft.com/office/officeart/2018/2/layout/IconLabelDescriptionList"/>
    <dgm:cxn modelId="{97DB07D9-ACC7-40CE-A13A-5EB9E0CA579F}" type="presParOf" srcId="{673FD995-6484-4C2B-B02A-9990AD0C7587}" destId="{8B3F129A-5106-4C63-A7DD-1E9EA7EAB528}" srcOrd="4" destOrd="0" presId="urn:microsoft.com/office/officeart/2018/2/layout/IconLabelDescriptionList"/>
    <dgm:cxn modelId="{96733544-C0FC-4951-AAFD-32C2D1DEA6F2}" type="presParOf" srcId="{DAB0C134-D7AF-4C74-9A6A-C65EE9C66F90}" destId="{7828B385-11B4-453C-AE07-A21432D05A5B}" srcOrd="1" destOrd="0" presId="urn:microsoft.com/office/officeart/2018/2/layout/IconLabelDescriptionList"/>
    <dgm:cxn modelId="{D60BDD87-44EE-4784-B407-6B173B334178}" type="presParOf" srcId="{DAB0C134-D7AF-4C74-9A6A-C65EE9C66F90}" destId="{CFA3F4FD-E13E-4F74-97FB-062CFD9B1274}" srcOrd="2" destOrd="0" presId="urn:microsoft.com/office/officeart/2018/2/layout/IconLabelDescriptionList"/>
    <dgm:cxn modelId="{F9B726BB-F723-441D-9597-A6E02BB2DB75}" type="presParOf" srcId="{CFA3F4FD-E13E-4F74-97FB-062CFD9B1274}" destId="{9DEA9260-7F62-4AF7-BD64-8533AB260EE5}" srcOrd="0" destOrd="0" presId="urn:microsoft.com/office/officeart/2018/2/layout/IconLabelDescriptionList"/>
    <dgm:cxn modelId="{D5A32B38-57EF-4DF3-A689-93A8153C8DCD}" type="presParOf" srcId="{CFA3F4FD-E13E-4F74-97FB-062CFD9B1274}" destId="{776BA524-10C4-491D-B42A-4979DE03C2E6}" srcOrd="1" destOrd="0" presId="urn:microsoft.com/office/officeart/2018/2/layout/IconLabelDescriptionList"/>
    <dgm:cxn modelId="{F4DAA75B-1948-4CAC-A361-6BF0378EE2AD}" type="presParOf" srcId="{CFA3F4FD-E13E-4F74-97FB-062CFD9B1274}" destId="{69180C83-03E4-42F8-B17B-4D82C1ED5FC8}" srcOrd="2" destOrd="0" presId="urn:microsoft.com/office/officeart/2018/2/layout/IconLabelDescriptionList"/>
    <dgm:cxn modelId="{D43BA610-66B1-4CC9-89D0-106CE70BB962}" type="presParOf" srcId="{CFA3F4FD-E13E-4F74-97FB-062CFD9B1274}" destId="{0208475F-A965-404D-96E3-2B1BE2207C24}" srcOrd="3" destOrd="0" presId="urn:microsoft.com/office/officeart/2018/2/layout/IconLabelDescriptionList"/>
    <dgm:cxn modelId="{DE7108C6-CF59-4EB8-B585-E40B75A702E9}" type="presParOf" srcId="{CFA3F4FD-E13E-4F74-97FB-062CFD9B1274}" destId="{364F9F0D-EA99-43F4-AF0D-5C76C22C33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28361-DBF0-4062-B356-173AF15AEA45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B0E3F55E-5D84-4BB1-BEFF-C6FE5B44A94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59543-BBCD-4194-9EB5-E23C7A9C25C0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Plant diseases cause crop loss and impact food security</a:t>
          </a:r>
          <a:endParaRPr lang="en-US" sz="2400" kern="1200" dirty="0"/>
        </a:p>
      </dsp:txBody>
      <dsp:txXfrm>
        <a:off x="1435590" y="531"/>
        <a:ext cx="9080009" cy="1242935"/>
      </dsp:txXfrm>
    </dsp:sp>
    <dsp:sp modelId="{1E02F710-2AC8-4460-A6B1-24F9E8E3E4D0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6E0AA11C-D3E8-4857-8ADC-F555E4EA334D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A0C1C-858F-45A2-BAE5-FB6A20386804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Early detection reduces spread and improves crop health</a:t>
          </a:r>
          <a:endParaRPr lang="en-US" sz="2400" kern="1200" dirty="0"/>
        </a:p>
      </dsp:txBody>
      <dsp:txXfrm>
        <a:off x="1435590" y="1554201"/>
        <a:ext cx="9080009" cy="1242935"/>
      </dsp:txXfrm>
    </dsp:sp>
    <dsp:sp modelId="{0A468ACD-6FEA-4F8C-BE48-33B5457981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7C85A2EC-6892-4768-995B-963397965AE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6A4D3-1563-46B3-A485-C864E8E82E84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Supports sustainable agriculture and rural economies </a:t>
          </a:r>
          <a:endParaRPr lang="en-US" sz="2400" kern="1200" dirty="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81439-F4BF-4822-BAE4-1A8FCCD4EB2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2A31F3-6C4B-4606-8F74-EA0725FD00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487B8F-2C63-4ABA-AAC3-FA01AAFC097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Can machine learning effectively classify healthy and diseased plant leaves using image data?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C2BA76F-09EF-4739-B75A-FE6F6067FE0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7ABD86-2662-4BB0-920F-CE3B885D4C3D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3C07B8-DCF9-4A64-8ADD-FB72AFCDF04C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What level of accuracy can be achieved using deep learning techniques such as Convolutional Neural Networks (CNNs)?</a:t>
          </a:r>
          <a:endParaRPr lang="en-US" sz="2500" kern="1200"/>
        </a:p>
      </dsp:txBody>
      <dsp:txXfrm>
        <a:off x="1435590" y="1554201"/>
        <a:ext cx="9080009" cy="1242935"/>
      </dsp:txXfrm>
    </dsp:sp>
    <dsp:sp modelId="{5A3E69DB-8E31-41A2-AC3A-5A9A3A8881C9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F5CBD0-6664-4DB5-99B5-A65C6C4C3AF7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A5614F-5E85-4A83-BD82-ABDBA273F0FD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What are the most effective image preprocessing techniques for enhancing the accuracy of plant disease detection?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C79C6-2F00-40DE-B374-726A766035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Google Colab pro</a:t>
          </a:r>
        </a:p>
      </dsp:txBody>
      <dsp:txXfrm>
        <a:off x="0" y="39687"/>
        <a:ext cx="3286125" cy="1971675"/>
      </dsp:txXfrm>
    </dsp:sp>
    <dsp:sp modelId="{030C914E-539B-42F6-BCC8-45FA8D0DF47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Visual Studio Code</a:t>
          </a:r>
        </a:p>
      </dsp:txBody>
      <dsp:txXfrm>
        <a:off x="3614737" y="39687"/>
        <a:ext cx="3286125" cy="1971675"/>
      </dsp:txXfrm>
    </dsp:sp>
    <dsp:sp modelId="{CAFB9FC6-CC98-487A-A4D1-ACFF7491750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Tensorflow/Keras</a:t>
          </a:r>
        </a:p>
      </dsp:txBody>
      <dsp:txXfrm>
        <a:off x="7229475" y="39687"/>
        <a:ext cx="3286125" cy="1971675"/>
      </dsp:txXfrm>
    </dsp:sp>
    <dsp:sp modelId="{7F2588C8-46B2-4797-8975-DC12C57A04B0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Streamlit</a:t>
          </a:r>
        </a:p>
      </dsp:txBody>
      <dsp:txXfrm>
        <a:off x="0" y="2339975"/>
        <a:ext cx="3286125" cy="1971675"/>
      </dsp:txXfrm>
    </dsp:sp>
    <dsp:sp modelId="{F76A04D4-E077-4D51-BF58-3EDC76A79339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Python</a:t>
          </a:r>
        </a:p>
      </dsp:txBody>
      <dsp:txXfrm>
        <a:off x="3614737" y="2339975"/>
        <a:ext cx="3286125" cy="1971675"/>
      </dsp:txXfrm>
    </dsp:sp>
    <dsp:sp modelId="{E0CD37A2-38C8-4A6C-B062-168B67793EDE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Pandas/NumPy</a:t>
          </a:r>
        </a:p>
      </dsp:txBody>
      <dsp:txXfrm>
        <a:off x="7229475" y="2339975"/>
        <a:ext cx="3286125" cy="1971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7E8E5-0568-466C-91F0-634E11FB91D0}">
      <dsp:nvSpPr>
        <dsp:cNvPr id="0" name=""/>
        <dsp:cNvSpPr/>
      </dsp:nvSpPr>
      <dsp:spPr>
        <a:xfrm>
          <a:off x="0" y="1843"/>
          <a:ext cx="6225823" cy="9344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3E7CC-C222-479E-B817-DC95F55721E1}">
      <dsp:nvSpPr>
        <dsp:cNvPr id="0" name=""/>
        <dsp:cNvSpPr/>
      </dsp:nvSpPr>
      <dsp:spPr>
        <a:xfrm>
          <a:off x="282674" y="212097"/>
          <a:ext cx="513954" cy="5139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57ACA-9F56-49F9-8C2E-4735D4EBB6FB}">
      <dsp:nvSpPr>
        <dsp:cNvPr id="0" name=""/>
        <dsp:cNvSpPr/>
      </dsp:nvSpPr>
      <dsp:spPr>
        <a:xfrm>
          <a:off x="1079303" y="1843"/>
          <a:ext cx="5146519" cy="934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97" tIns="98897" rIns="98897" bIns="98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Data Augmentation</a:t>
          </a:r>
          <a:r>
            <a:rPr lang="en-US" sz="2200" kern="1200"/>
            <a:t>: </a:t>
          </a:r>
        </a:p>
      </dsp:txBody>
      <dsp:txXfrm>
        <a:off x="1079303" y="1843"/>
        <a:ext cx="5146519" cy="934462"/>
      </dsp:txXfrm>
    </dsp:sp>
    <dsp:sp modelId="{62A91F66-87DA-4BD3-9CE4-69EFD44BEA19}">
      <dsp:nvSpPr>
        <dsp:cNvPr id="0" name=""/>
        <dsp:cNvSpPr/>
      </dsp:nvSpPr>
      <dsp:spPr>
        <a:xfrm>
          <a:off x="0" y="1169921"/>
          <a:ext cx="6225823" cy="9344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0044F-462E-478D-8A89-27A0AE85CD4A}">
      <dsp:nvSpPr>
        <dsp:cNvPr id="0" name=""/>
        <dsp:cNvSpPr/>
      </dsp:nvSpPr>
      <dsp:spPr>
        <a:xfrm>
          <a:off x="282674" y="1380175"/>
          <a:ext cx="513954" cy="5139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9AB95-C421-43DD-B7A9-F517F03EE60B}">
      <dsp:nvSpPr>
        <dsp:cNvPr id="0" name=""/>
        <dsp:cNvSpPr/>
      </dsp:nvSpPr>
      <dsp:spPr>
        <a:xfrm>
          <a:off x="1079303" y="1169921"/>
          <a:ext cx="5146519" cy="934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97" tIns="98897" rIns="98897" bIns="98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Expands dataset size with transformations:</a:t>
          </a:r>
        </a:p>
      </dsp:txBody>
      <dsp:txXfrm>
        <a:off x="1079303" y="1169921"/>
        <a:ext cx="5146519" cy="934462"/>
      </dsp:txXfrm>
    </dsp:sp>
    <dsp:sp modelId="{433F0535-15D0-464F-BC64-5D502C7E40D6}">
      <dsp:nvSpPr>
        <dsp:cNvPr id="0" name=""/>
        <dsp:cNvSpPr/>
      </dsp:nvSpPr>
      <dsp:spPr>
        <a:xfrm>
          <a:off x="0" y="2337999"/>
          <a:ext cx="6225823" cy="9344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941F8-77C6-4348-B434-56DAA3C260AB}">
      <dsp:nvSpPr>
        <dsp:cNvPr id="0" name=""/>
        <dsp:cNvSpPr/>
      </dsp:nvSpPr>
      <dsp:spPr>
        <a:xfrm>
          <a:off x="282674" y="2548253"/>
          <a:ext cx="513954" cy="5139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5DDC6-8A5F-4769-89F8-10B98CC8A6FD}">
      <dsp:nvSpPr>
        <dsp:cNvPr id="0" name=""/>
        <dsp:cNvSpPr/>
      </dsp:nvSpPr>
      <dsp:spPr>
        <a:xfrm>
          <a:off x="1079303" y="2337999"/>
          <a:ext cx="5146519" cy="934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97" tIns="98897" rIns="98897" bIns="98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Techniques: Rotation, shifting, shearing, zooming, flipping</a:t>
          </a:r>
        </a:p>
      </dsp:txBody>
      <dsp:txXfrm>
        <a:off x="1079303" y="2337999"/>
        <a:ext cx="5146519" cy="934462"/>
      </dsp:txXfrm>
    </dsp:sp>
    <dsp:sp modelId="{588B600A-23FD-42FD-9270-388A902F6669}">
      <dsp:nvSpPr>
        <dsp:cNvPr id="0" name=""/>
        <dsp:cNvSpPr/>
      </dsp:nvSpPr>
      <dsp:spPr>
        <a:xfrm>
          <a:off x="0" y="3506077"/>
          <a:ext cx="6225823" cy="9344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6C3F8-5515-407C-B1A0-199F54FA8DCB}">
      <dsp:nvSpPr>
        <dsp:cNvPr id="0" name=""/>
        <dsp:cNvSpPr/>
      </dsp:nvSpPr>
      <dsp:spPr>
        <a:xfrm>
          <a:off x="282674" y="3716331"/>
          <a:ext cx="513954" cy="5139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052FF-FA39-42A2-B1DE-C0474AAAD0DE}">
      <dsp:nvSpPr>
        <dsp:cNvPr id="0" name=""/>
        <dsp:cNvSpPr/>
      </dsp:nvSpPr>
      <dsp:spPr>
        <a:xfrm>
          <a:off x="1079303" y="3506077"/>
          <a:ext cx="5146519" cy="934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97" tIns="98897" rIns="98897" bIns="98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Improves model generalization and reduces overfitting</a:t>
          </a:r>
        </a:p>
      </dsp:txBody>
      <dsp:txXfrm>
        <a:off x="1079303" y="3506077"/>
        <a:ext cx="5146519" cy="934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9D1F5-E5A8-4047-BB0E-4D9EED2A5F3A}">
      <dsp:nvSpPr>
        <dsp:cNvPr id="0" name=""/>
        <dsp:cNvSpPr/>
      </dsp:nvSpPr>
      <dsp:spPr>
        <a:xfrm>
          <a:off x="0" y="3928"/>
          <a:ext cx="10515600" cy="8867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19CD2-2B34-440D-9E39-EC3A87D6663C}">
      <dsp:nvSpPr>
        <dsp:cNvPr id="0" name=""/>
        <dsp:cNvSpPr/>
      </dsp:nvSpPr>
      <dsp:spPr>
        <a:xfrm>
          <a:off x="268228" y="203438"/>
          <a:ext cx="488165" cy="4876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20C8A-682B-4FED-B68C-94CA61F47E05}">
      <dsp:nvSpPr>
        <dsp:cNvPr id="0" name=""/>
        <dsp:cNvSpPr/>
      </dsp:nvSpPr>
      <dsp:spPr>
        <a:xfrm>
          <a:off x="1024623" y="3928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Objective Achieved</a:t>
          </a:r>
          <a:r>
            <a:rPr lang="en-US" sz="2400" b="0" i="0" kern="1200" baseline="0" dirty="0"/>
            <a:t>: Demonstrated plant disease detection using CNN with high accuracy.</a:t>
          </a:r>
          <a:endParaRPr lang="en-US" sz="2400" kern="1200" dirty="0"/>
        </a:p>
      </dsp:txBody>
      <dsp:txXfrm>
        <a:off x="1024623" y="3928"/>
        <a:ext cx="9475196" cy="914416"/>
      </dsp:txXfrm>
    </dsp:sp>
    <dsp:sp modelId="{4005B151-A559-443D-B1A0-30AC49DD1785}">
      <dsp:nvSpPr>
        <dsp:cNvPr id="0" name=""/>
        <dsp:cNvSpPr/>
      </dsp:nvSpPr>
      <dsp:spPr>
        <a:xfrm>
          <a:off x="0" y="1146949"/>
          <a:ext cx="10515600" cy="8867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A4B8E-2078-4854-AA7C-49E4DAC8C014}">
      <dsp:nvSpPr>
        <dsp:cNvPr id="0" name=""/>
        <dsp:cNvSpPr/>
      </dsp:nvSpPr>
      <dsp:spPr>
        <a:xfrm>
          <a:off x="268228" y="1346459"/>
          <a:ext cx="488165" cy="4876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C9084-C1F3-49F7-82FF-B261D6519D67}">
      <dsp:nvSpPr>
        <dsp:cNvPr id="0" name=""/>
        <dsp:cNvSpPr/>
      </dsp:nvSpPr>
      <dsp:spPr>
        <a:xfrm>
          <a:off x="1024623" y="1146949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High Validation Accuracy</a:t>
          </a:r>
          <a:r>
            <a:rPr lang="en-US" sz="2400" b="0" i="0" kern="1200" baseline="0" dirty="0"/>
            <a:t>: Achieved 94.54% on the PlantVillage dataset.</a:t>
          </a:r>
          <a:endParaRPr lang="en-US" sz="2400" kern="1200" dirty="0"/>
        </a:p>
      </dsp:txBody>
      <dsp:txXfrm>
        <a:off x="1024623" y="1146949"/>
        <a:ext cx="9475196" cy="914416"/>
      </dsp:txXfrm>
    </dsp:sp>
    <dsp:sp modelId="{BD8222BF-998F-4E9B-97FD-4FF7473713EE}">
      <dsp:nvSpPr>
        <dsp:cNvPr id="0" name=""/>
        <dsp:cNvSpPr/>
      </dsp:nvSpPr>
      <dsp:spPr>
        <a:xfrm>
          <a:off x="0" y="2289971"/>
          <a:ext cx="10515600" cy="8867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0B466-9358-4E40-BD58-90A711D0D380}">
      <dsp:nvSpPr>
        <dsp:cNvPr id="0" name=""/>
        <dsp:cNvSpPr/>
      </dsp:nvSpPr>
      <dsp:spPr>
        <a:xfrm>
          <a:off x="268228" y="2489480"/>
          <a:ext cx="488165" cy="4876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0043C-0D57-4196-9FC5-FE5C23A0C45E}">
      <dsp:nvSpPr>
        <dsp:cNvPr id="0" name=""/>
        <dsp:cNvSpPr/>
      </dsp:nvSpPr>
      <dsp:spPr>
        <a:xfrm>
          <a:off x="1024623" y="2289971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User-Friendly Web App</a:t>
          </a:r>
          <a:r>
            <a:rPr lang="en-US" sz="2400" b="0" i="0" kern="1200" baseline="0"/>
            <a:t>: Implemented in Streamlit for easy access.</a:t>
          </a:r>
          <a:endParaRPr lang="en-US" sz="2400" kern="1200"/>
        </a:p>
      </dsp:txBody>
      <dsp:txXfrm>
        <a:off x="1024623" y="2289971"/>
        <a:ext cx="9475196" cy="914416"/>
      </dsp:txXfrm>
    </dsp:sp>
    <dsp:sp modelId="{E9DAF1C2-E5AF-46D2-86C8-9CD849DAF5C3}">
      <dsp:nvSpPr>
        <dsp:cNvPr id="0" name=""/>
        <dsp:cNvSpPr/>
      </dsp:nvSpPr>
      <dsp:spPr>
        <a:xfrm>
          <a:off x="0" y="3432992"/>
          <a:ext cx="10515600" cy="8867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20E1C-DC10-4F62-9429-46DBD3784D06}">
      <dsp:nvSpPr>
        <dsp:cNvPr id="0" name=""/>
        <dsp:cNvSpPr/>
      </dsp:nvSpPr>
      <dsp:spPr>
        <a:xfrm>
          <a:off x="268228" y="3632501"/>
          <a:ext cx="488165" cy="4876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065E-540A-4D35-8D6A-E3F2053FB065}">
      <dsp:nvSpPr>
        <dsp:cNvPr id="0" name=""/>
        <dsp:cNvSpPr/>
      </dsp:nvSpPr>
      <dsp:spPr>
        <a:xfrm>
          <a:off x="1024623" y="3432992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Impact</a:t>
          </a:r>
          <a:r>
            <a:rPr lang="en-US" sz="2400" b="0" i="0" kern="1200" baseline="0"/>
            <a:t>: Supports early disease detection, potentially reducing crop loss and improving productivity. </a:t>
          </a:r>
          <a:endParaRPr lang="en-US" sz="2400" kern="1200"/>
        </a:p>
      </dsp:txBody>
      <dsp:txXfrm>
        <a:off x="1024623" y="3432992"/>
        <a:ext cx="9475196" cy="9144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F3C32-1253-4F55-BA42-26572FE3F871}">
      <dsp:nvSpPr>
        <dsp:cNvPr id="0" name=""/>
        <dsp:cNvSpPr/>
      </dsp:nvSpPr>
      <dsp:spPr>
        <a:xfrm>
          <a:off x="465" y="588298"/>
          <a:ext cx="981914" cy="981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03D6F-4D61-4579-8A88-4075E0E94D23}">
      <dsp:nvSpPr>
        <dsp:cNvPr id="0" name=""/>
        <dsp:cNvSpPr/>
      </dsp:nvSpPr>
      <dsp:spPr>
        <a:xfrm>
          <a:off x="465" y="1674019"/>
          <a:ext cx="2805468" cy="1123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kern="1200" dirty="0"/>
            <a:t>Integration of Larger </a:t>
          </a:r>
          <a:r>
            <a:rPr lang="en-US" sz="2400" b="0" kern="1200" dirty="0">
              <a:latin typeface="+mn-lt"/>
            </a:rPr>
            <a:t>Datasets</a:t>
          </a:r>
        </a:p>
      </dsp:txBody>
      <dsp:txXfrm>
        <a:off x="465" y="1674019"/>
        <a:ext cx="2805468" cy="1123875"/>
      </dsp:txXfrm>
    </dsp:sp>
    <dsp:sp modelId="{8B3F129A-5106-4C63-A7DD-1E9EA7EAB528}">
      <dsp:nvSpPr>
        <dsp:cNvPr id="0" name=""/>
        <dsp:cNvSpPr/>
      </dsp:nvSpPr>
      <dsp:spPr>
        <a:xfrm>
          <a:off x="465" y="2846176"/>
          <a:ext cx="2805468" cy="15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A9260-7F62-4AF7-BD64-8533AB260EE5}">
      <dsp:nvSpPr>
        <dsp:cNvPr id="0" name=""/>
        <dsp:cNvSpPr/>
      </dsp:nvSpPr>
      <dsp:spPr>
        <a:xfrm>
          <a:off x="3296891" y="588298"/>
          <a:ext cx="981914" cy="981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80C83-03E4-42F8-B17B-4D82C1ED5FC8}">
      <dsp:nvSpPr>
        <dsp:cNvPr id="0" name=""/>
        <dsp:cNvSpPr/>
      </dsp:nvSpPr>
      <dsp:spPr>
        <a:xfrm>
          <a:off x="3296891" y="1674019"/>
          <a:ext cx="2805468" cy="1123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kern="1200" dirty="0"/>
            <a:t>LLM Integration for Enhanced User Support</a:t>
          </a:r>
        </a:p>
      </dsp:txBody>
      <dsp:txXfrm>
        <a:off x="3296891" y="1674019"/>
        <a:ext cx="2805468" cy="1123875"/>
      </dsp:txXfrm>
    </dsp:sp>
    <dsp:sp modelId="{364F9F0D-EA99-43F4-AF0D-5C76C22C33D8}">
      <dsp:nvSpPr>
        <dsp:cNvPr id="0" name=""/>
        <dsp:cNvSpPr/>
      </dsp:nvSpPr>
      <dsp:spPr>
        <a:xfrm>
          <a:off x="3296891" y="2846176"/>
          <a:ext cx="2805468" cy="15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4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8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29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01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11C4-A981-4CF6-9AD8-5A605555F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D5A49-E66D-C419-A9E6-E5163583E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5CB9D-5495-100C-7CF1-87467C18B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555DA-5FA3-DB71-C77A-E4FCFC48C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3AC37-B33E-5C14-CC1C-9A5A6944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38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5DA9-67FF-2476-BCDA-254D5A3F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17CB3-55AE-B811-5E74-9495ACEB2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A326A-707D-C836-EC14-5AA10054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3D4F-18B8-3BE5-9835-A973AF2D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9883-52D4-50B4-76A1-8B3C6F06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74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CCB3B-F01D-C4E7-8E6D-1709A696F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AC7CC-956C-DF7B-A259-364A3375A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AFEF0-5E15-51A3-D0DC-992787FDD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887-2FC0-F129-5819-562090D8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2184A-334E-A8DD-2C58-A10F8D2A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03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79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7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24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960E-6164-9E0A-012F-7972CAA2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40E7C-CCD6-1158-9BD8-0C69D4B67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75582-0627-09E8-B25D-F781E1B3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678B-ECA3-EBDB-7784-82022F67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A3B29-B20E-0B00-B295-3A9B5F2F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1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603B-03B8-5D14-43AE-3F1CD17E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0E241-ACA0-5188-B265-1593CB490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DA36-E773-A0F4-DA2A-ED79FC8E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D3934-4D3C-57E2-2ED9-49AA10A5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B5319-B95E-D7B3-40E9-57F3F20E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9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EAA-6559-FB86-8131-AA22CEA9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E8174-2732-ED21-7B89-332F0AB3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7418E-86BE-8686-BC99-1AF510055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99CC6-FAB8-C976-7ACB-60066F66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6EAB2-F36D-C038-6C70-086305AB1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BA47A-9514-0E59-E7E8-2BD178430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1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D5E9-7C49-7897-2754-AD307CE6B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7CECF-82DE-A0BF-D575-5C670FB34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27B30-259F-1620-FB85-88EAFF3C3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ADE43-D662-6BE5-67E0-6F4A423D3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89F875-CA39-C7A9-7739-C5381D39A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BFF0A6-791C-788C-1DD0-D6A25AD25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4BB521-42DC-2CBB-92F6-C61E1CD5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23EFAB-0020-64BA-3960-6574D7BF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8D250-1847-6A92-97CA-654BC6DB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F824C-A3C0-528F-5D62-3D3B7FAE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04DBD-103C-D14F-1012-95E7F72D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2B6E4-6BBB-C639-004A-F21737D9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89EA507A-B9EF-4FED-3DDC-30C027605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905DEB-E0E7-9B9A-9ACC-FE7ABB2C6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1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B07B3-0E73-98DC-7B3E-25D950F9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8F02B-C156-7A3D-A700-72811D7B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011A-1762-5744-8300-278EE433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5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7CD57-DB52-16D9-2C3F-776E43408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0058D-0A82-86E6-F47C-E4E4894E6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A1DD7-AB93-4BA8-FCDC-D7A577F6A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03CD5-5125-BA20-FC56-27B511CE4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FC749-810B-73FC-D8F5-FB6BCFAD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D4C81-3E0B-2AA3-EDDB-4DAB03F5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0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23B9-E0FA-D95E-F443-A9AD7DA2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95A6F-9E1F-E38B-39E3-1D45463D2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3204C-8B2D-A03D-9B2F-97577ABC6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5A050-EA3E-5168-61C0-2DEA6D36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55E4D-5645-D212-076F-1C14C386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D80D4-AF27-5B25-D2BA-8A476A42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3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3E6FB-4115-536C-37F9-BC23A006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407A-5303-4665-F8B6-F6EC0A2F8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42552-D320-7367-2D6C-7FC62F9D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B6F43-5C7E-657C-51CD-D940D4594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C28D7-B255-FEAC-B31D-829F9E6BD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2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5" r:id="rId13"/>
    <p:sldLayoutId id="2147483706" r:id="rId14"/>
    <p:sldLayoutId id="2147483654" r:id="rId15"/>
    <p:sldLayoutId id="2147483659" r:id="rId16"/>
    <p:sldLayoutId id="2147483652" r:id="rId17"/>
    <p:sldLayoutId id="2147483662" r:id="rId18"/>
    <p:sldLayoutId id="214748366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plantdiseasedetection-rashmini-capstone.streamlit.app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electronics10121388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kaggle.com/datasets/abdallahalidev/plantvillage-dataset?select=segmente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7948" y="851772"/>
            <a:ext cx="9074426" cy="2308871"/>
          </a:xfrm>
          <a:solidFill>
            <a:schemeClr val="bg1">
              <a:alpha val="55000"/>
            </a:schemeClr>
          </a:solidFill>
          <a:effectLst>
            <a:outerShdw blurRad="50800" dist="50800" dir="132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  <p:txBody>
          <a:bodyPr anchor="ctr">
            <a:normAutofit/>
          </a:bodyPr>
          <a:lstStyle/>
          <a:p>
            <a:r>
              <a:rPr lang="en-US" dirty="0">
                <a:cs typeface="Aldhabi" panose="020F0502020204030204" pitchFamily="2" charset="-78"/>
              </a:rPr>
              <a:t>PLANT DISEASE DETECTION USING CONVOLUTIONAL NEURAL NETWORK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A9F7FA4-5A81-C7D0-0951-9DFF637A19DF}"/>
              </a:ext>
            </a:extLst>
          </p:cNvPr>
          <p:cNvSpPr txBox="1">
            <a:spLocks/>
          </p:cNvSpPr>
          <p:nvPr/>
        </p:nvSpPr>
        <p:spPr>
          <a:xfrm>
            <a:off x="2662213" y="3595758"/>
            <a:ext cx="7678408" cy="2838908"/>
          </a:xfrm>
          <a:prstGeom prst="rect">
            <a:avLst/>
          </a:prstGeom>
          <a:solidFill>
            <a:schemeClr val="bg1">
              <a:alpha val="55000"/>
            </a:schemeClr>
          </a:solidFill>
          <a:effectLst>
            <a:outerShdw blurRad="50800" dist="50800" dir="132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  <p:txBody>
          <a:bodyPr vert="horz" lIns="274320" tIns="45720" rIns="27432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latin typeface="+mn-lt"/>
                <a:cs typeface="Aldhabi" panose="020F0502020204030204" pitchFamily="2" charset="-78"/>
              </a:rPr>
              <a:t>UMBC DATA 606 CAPSTONE PROJECT BY:</a:t>
            </a:r>
          </a:p>
          <a:p>
            <a:endParaRPr lang="en-US" sz="2800" i="1" dirty="0">
              <a:latin typeface="+mn-lt"/>
              <a:cs typeface="Aldhabi" panose="020F0502020204030204" pitchFamily="2" charset="-78"/>
            </a:endParaRPr>
          </a:p>
          <a:p>
            <a:r>
              <a:rPr lang="en-US" sz="2800" i="1" dirty="0">
                <a:latin typeface="+mn-lt"/>
                <a:cs typeface="Aldhabi" panose="020F0502020204030204" pitchFamily="2" charset="-78"/>
              </a:rPr>
              <a:t>RASHMINI AKKAPALLY</a:t>
            </a:r>
          </a:p>
          <a:p>
            <a:r>
              <a:rPr lang="en-US" sz="2800" i="1" dirty="0">
                <a:latin typeface="+mn-lt"/>
                <a:cs typeface="Aldhabi" panose="020F0502020204030204" pitchFamily="2" charset="-78"/>
              </a:rPr>
              <a:t>EG10774</a:t>
            </a:r>
          </a:p>
          <a:p>
            <a:endParaRPr lang="en-US" sz="2800" i="1" dirty="0">
              <a:latin typeface="+mn-lt"/>
              <a:cs typeface="Aldhabi" panose="020F0502020204030204" pitchFamily="2" charset="-78"/>
            </a:endParaRPr>
          </a:p>
          <a:p>
            <a:r>
              <a:rPr lang="en-US" sz="2800" i="1" dirty="0">
                <a:latin typeface="+mn-lt"/>
                <a:cs typeface="Aldhabi" panose="020F0502020204030204" pitchFamily="2" charset="-78"/>
              </a:rPr>
              <a:t>Under Guidance of Prof. </a:t>
            </a:r>
            <a:r>
              <a:rPr lang="en-US" sz="2800" i="1" dirty="0">
                <a:solidFill>
                  <a:srgbClr val="1F2328"/>
                </a:solidFill>
                <a:effectLst/>
                <a:latin typeface="+mn-lt"/>
              </a:rPr>
              <a:t>Dr. Chaojie Wang</a:t>
            </a:r>
            <a:endParaRPr lang="en-US" sz="2800" i="1" dirty="0">
              <a:latin typeface="+mn-lt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ne growing on white wall">
            <a:extLst>
              <a:ext uri="{FF2B5EF4-FFF2-40B4-BE49-F238E27FC236}">
                <a16:creationId xmlns:a16="http://schemas.microsoft.com/office/drawing/2014/main" id="{94D0D1CE-745E-4CD5-76C5-16E223CC7E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65100" stA="440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35DD1-8D25-147B-F063-24545819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094F3C-BE85-A0A5-F6A4-9C9B4E5D0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6233" y="1690688"/>
            <a:ext cx="5669768" cy="46254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7C9F3-5B50-D95B-3D7D-DF3AA138B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690688"/>
            <a:ext cx="5824472" cy="46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6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ndoor plants in pots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119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AUGMENTATION AND DATA SPLITTING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DF8C61E2-1E66-74A3-C297-B0567BFC9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019193"/>
              </p:ext>
            </p:extLst>
          </p:nvPr>
        </p:nvGraphicFramePr>
        <p:xfrm>
          <a:off x="194733" y="1686130"/>
          <a:ext cx="6225823" cy="4442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527F81-4415-D9A7-F8EF-DCA7E5472261}"/>
              </a:ext>
            </a:extLst>
          </p:cNvPr>
          <p:cNvSpPr txBox="1"/>
          <p:nvPr/>
        </p:nvSpPr>
        <p:spPr>
          <a:xfrm>
            <a:off x="6987823" y="1275831"/>
            <a:ext cx="4992019" cy="5262979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Data Splitting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Split data into: 80% Training, 20% 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Further split training set into: 80%    Training, 20% Validation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Results in three 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Training Set</a:t>
            </a:r>
            <a:r>
              <a:rPr lang="en-US" sz="2400" dirty="0"/>
              <a:t>: For model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Validation Set</a:t>
            </a:r>
            <a:r>
              <a:rPr lang="en-US" sz="2400" dirty="0"/>
              <a:t>: For tuning model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Test Set</a:t>
            </a:r>
            <a:r>
              <a:rPr lang="en-US" sz="2400" dirty="0"/>
              <a:t>: For final evaluation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86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3580B-2C9D-5D23-A91C-0641A483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51661-40AC-97AE-84BC-A7F39AAD0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30"/>
            <a:ext cx="6086470" cy="400453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used both CNN model and </a:t>
            </a:r>
            <a:r>
              <a:rPr lang="en-US" sz="2400" dirty="0" err="1"/>
              <a:t>ResNet</a:t>
            </a:r>
            <a:r>
              <a:rPr lang="en-US" sz="2400" dirty="0"/>
              <a:t> for plant disease detection.</a:t>
            </a:r>
          </a:p>
          <a:p>
            <a:r>
              <a:rPr lang="en-US" sz="2400" b="0" i="0" dirty="0">
                <a:effectLst/>
              </a:rPr>
              <a:t>CNN model effectively captured disease patterns with less complexity compared to </a:t>
            </a:r>
            <a:r>
              <a:rPr lang="en-US" sz="2400" b="0" i="0" dirty="0" err="1">
                <a:effectLst/>
              </a:rPr>
              <a:t>ResNet</a:t>
            </a:r>
            <a:endParaRPr lang="en-US" sz="2400" b="0" i="0" dirty="0">
              <a:effectLst/>
            </a:endParaRPr>
          </a:p>
          <a:p>
            <a:r>
              <a:rPr lang="en-US" sz="2400" b="0" i="0" dirty="0">
                <a:effectLst/>
              </a:rPr>
              <a:t>The model was trained for </a:t>
            </a:r>
            <a:r>
              <a:rPr lang="en-US" sz="2400" b="1" dirty="0"/>
              <a:t>20</a:t>
            </a:r>
            <a:r>
              <a:rPr lang="en-US" sz="2400" b="1" i="0" dirty="0">
                <a:effectLst/>
              </a:rPr>
              <a:t> epochs</a:t>
            </a:r>
            <a:r>
              <a:rPr lang="en-US" sz="2400" b="0" i="0" dirty="0">
                <a:effectLst/>
              </a:rPr>
              <a:t> using the training dataset, with the validation dataset used to monitor generalization.</a:t>
            </a:r>
            <a:endParaRPr lang="en-US" sz="2400" dirty="0"/>
          </a:p>
        </p:txBody>
      </p:sp>
      <p:pic>
        <p:nvPicPr>
          <p:cNvPr id="5" name="Picture 4" descr="Vase of branches">
            <a:extLst>
              <a:ext uri="{FF2B5EF4-FFF2-40B4-BE49-F238E27FC236}">
                <a16:creationId xmlns:a16="http://schemas.microsoft.com/office/drawing/2014/main" id="{99A4F202-B9FD-C62F-2CF3-4830C0EC0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4" r="2513" b="2"/>
          <a:stretch/>
        </p:blipFill>
        <p:spPr>
          <a:xfrm>
            <a:off x="6927718" y="10"/>
            <a:ext cx="5264282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040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ne growing on white wall">
            <a:extLst>
              <a:ext uri="{FF2B5EF4-FFF2-40B4-BE49-F238E27FC236}">
                <a16:creationId xmlns:a16="http://schemas.microsoft.com/office/drawing/2014/main" id="{94D0D1CE-745E-4CD5-76C5-16E223CC7E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65100" stA="440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35DD1-8D25-147B-F063-24545819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Metrics Visualization</a:t>
            </a:r>
            <a:br>
              <a:rPr lang="en-US" sz="3600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2" descr="Training/Validation Accuracy">
            <a:extLst>
              <a:ext uri="{FF2B5EF4-FFF2-40B4-BE49-F238E27FC236}">
                <a16:creationId xmlns:a16="http://schemas.microsoft.com/office/drawing/2014/main" id="{E904CE3D-FB57-C048-B3D8-99E7463820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6" y="1583099"/>
            <a:ext cx="5266954" cy="41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raining/Validation loss">
            <a:extLst>
              <a:ext uri="{FF2B5EF4-FFF2-40B4-BE49-F238E27FC236}">
                <a16:creationId xmlns:a16="http://schemas.microsoft.com/office/drawing/2014/main" id="{B94A238A-EAC5-DD30-F641-014E2BABB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54" y="1583100"/>
            <a:ext cx="5400675" cy="41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C058CE-121C-2681-2823-B64ED0080493}"/>
              </a:ext>
            </a:extLst>
          </p:cNvPr>
          <p:cNvSpPr txBox="1"/>
          <p:nvPr/>
        </p:nvSpPr>
        <p:spPr>
          <a:xfrm>
            <a:off x="838199" y="5846544"/>
            <a:ext cx="7888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2328"/>
                </a:solidFill>
                <a:effectLst/>
              </a:rPr>
              <a:t>Final Validation Accuracy</a:t>
            </a:r>
            <a:r>
              <a:rPr lang="en-US" sz="2400" b="0" i="0" dirty="0">
                <a:solidFill>
                  <a:srgbClr val="1F2328"/>
                </a:solidFill>
                <a:effectLst/>
              </a:rPr>
              <a:t>: 94.54%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2328"/>
                </a:solidFill>
                <a:effectLst/>
              </a:rPr>
              <a:t>Final Validation Loss</a:t>
            </a:r>
            <a:r>
              <a:rPr lang="en-US" sz="2400" b="0" i="0" dirty="0">
                <a:solidFill>
                  <a:srgbClr val="1F2328"/>
                </a:solidFill>
                <a:effectLst/>
              </a:rPr>
              <a:t>: 0.1780</a:t>
            </a:r>
          </a:p>
        </p:txBody>
      </p:sp>
    </p:spTree>
    <p:extLst>
      <p:ext uri="{BB962C8B-B14F-4D97-AF65-F5344CB8AC3E}">
        <p14:creationId xmlns:p14="http://schemas.microsoft.com/office/powerpoint/2010/main" val="267337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orso and hands of person wearing an off-white sweater touching leaves of a ZZ plant (genus Zamioculcas)">
            <a:extLst>
              <a:ext uri="{FF2B5EF4-FFF2-40B4-BE49-F238E27FC236}">
                <a16:creationId xmlns:a16="http://schemas.microsoft.com/office/drawing/2014/main" id="{94D0D1CE-745E-4CD5-76C5-16E223CC7E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65100" stA="440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35DD1-8D25-147B-F063-24545819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26" y="107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 Using Streamlit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 :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https://plantdiseasedetection-rashmini-capstone.streamlit.app/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113E27-FDC3-7ADA-9608-91F83DB96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0026" y="1272209"/>
            <a:ext cx="11111948" cy="5327374"/>
          </a:xfrm>
        </p:spPr>
      </p:pic>
    </p:spTree>
    <p:extLst>
      <p:ext uri="{BB962C8B-B14F-4D97-AF65-F5344CB8AC3E}">
        <p14:creationId xmlns:p14="http://schemas.microsoft.com/office/powerpoint/2010/main" val="121714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ne growing on white wall">
            <a:extLst>
              <a:ext uri="{FF2B5EF4-FFF2-40B4-BE49-F238E27FC236}">
                <a16:creationId xmlns:a16="http://schemas.microsoft.com/office/drawing/2014/main" id="{40068374-CD54-790E-EA08-C136F0ECCA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6F554-24DC-07A3-E259-4DB7C752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77" y="925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BBA22-61E6-D822-CFD1-B085A9D12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865" y="1230489"/>
            <a:ext cx="5686471" cy="493280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1F7174-4093-CC58-C74E-3645C04D8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203" y="1309511"/>
            <a:ext cx="6052931" cy="48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9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ndoor plants in pots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4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Rectangle 1">
            <a:extLst>
              <a:ext uri="{FF2B5EF4-FFF2-40B4-BE49-F238E27FC236}">
                <a16:creationId xmlns:a16="http://schemas.microsoft.com/office/drawing/2014/main" id="{E814558A-BC09-1484-E13B-F4439A6D41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055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853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3580B-2C9D-5D23-A91C-0641A483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</a:t>
            </a:r>
          </a:p>
        </p:txBody>
      </p:sp>
      <p:pic>
        <p:nvPicPr>
          <p:cNvPr id="5" name="Picture 4" descr="Close-up of succulent plant cropped against white background">
            <a:extLst>
              <a:ext uri="{FF2B5EF4-FFF2-40B4-BE49-F238E27FC236}">
                <a16:creationId xmlns:a16="http://schemas.microsoft.com/office/drawing/2014/main" id="{99A4F202-B9FD-C62F-2CF3-4830C0EC00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1" r="-2" b="-2"/>
          <a:stretch/>
        </p:blipFill>
        <p:spPr>
          <a:xfrm>
            <a:off x="6783295" y="1"/>
            <a:ext cx="5415530" cy="6858000"/>
          </a:xfrm>
          <a:prstGeom prst="rect">
            <a:avLst/>
          </a:prstGeom>
        </p:spPr>
      </p:pic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80C3CF7B-468D-9038-E13E-3B1C7A285C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438189"/>
              </p:ext>
            </p:extLst>
          </p:nvPr>
        </p:nvGraphicFramePr>
        <p:xfrm>
          <a:off x="761803" y="2285999"/>
          <a:ext cx="6102825" cy="3590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5412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ne growing on white wall">
            <a:extLst>
              <a:ext uri="{FF2B5EF4-FFF2-40B4-BE49-F238E27FC236}">
                <a16:creationId xmlns:a16="http://schemas.microsoft.com/office/drawing/2014/main" id="{40068374-CD54-790E-EA08-C136F0ECCA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6F554-24DC-07A3-E259-4DB7C752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77" y="925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325B2-A0C6-3FB1-8270-31B09AE2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22222"/>
                </a:solidFill>
                <a:effectLst/>
              </a:rPr>
              <a:t>Hassan SM, Maji AK, </a:t>
            </a:r>
            <a:r>
              <a:rPr lang="en-US" dirty="0" err="1">
                <a:solidFill>
                  <a:srgbClr val="222222"/>
                </a:solidFill>
                <a:effectLst/>
              </a:rPr>
              <a:t>Jasiński</a:t>
            </a:r>
            <a:r>
              <a:rPr lang="en-US" dirty="0">
                <a:solidFill>
                  <a:srgbClr val="222222"/>
                </a:solidFill>
                <a:effectLst/>
              </a:rPr>
              <a:t> M, </a:t>
            </a:r>
            <a:r>
              <a:rPr lang="en-US" dirty="0" err="1">
                <a:solidFill>
                  <a:srgbClr val="222222"/>
                </a:solidFill>
                <a:effectLst/>
              </a:rPr>
              <a:t>Leonowicz</a:t>
            </a:r>
            <a:r>
              <a:rPr lang="en-US" dirty="0">
                <a:solidFill>
                  <a:srgbClr val="222222"/>
                </a:solidFill>
                <a:effectLst/>
              </a:rPr>
              <a:t> Z, </a:t>
            </a:r>
            <a:r>
              <a:rPr lang="en-US" dirty="0" err="1">
                <a:solidFill>
                  <a:srgbClr val="222222"/>
                </a:solidFill>
                <a:effectLst/>
              </a:rPr>
              <a:t>Jasińska</a:t>
            </a:r>
            <a:r>
              <a:rPr lang="en-US" dirty="0">
                <a:solidFill>
                  <a:srgbClr val="222222"/>
                </a:solidFill>
                <a:effectLst/>
              </a:rPr>
              <a:t> E. Identification of Plant-Leaf Diseases Using CNN and Transfer-Learning Approach. Electronics. 2021; 10(12):1388. </a:t>
            </a:r>
            <a:r>
              <a:rPr lang="en-US" dirty="0">
                <a:solidFill>
                  <a:srgbClr val="222222"/>
                </a:solidFill>
                <a:effectLst/>
                <a:hlinkClick r:id="rId3"/>
              </a:rPr>
              <a:t>https://doi.org/10.3390/electronics10121388</a:t>
            </a:r>
            <a:endParaRPr lang="en-US" dirty="0">
              <a:solidFill>
                <a:srgbClr val="222222"/>
              </a:solidFill>
              <a:effectLst/>
            </a:endParaRPr>
          </a:p>
          <a:p>
            <a:r>
              <a:rPr lang="en-US" dirty="0">
                <a:solidFill>
                  <a:srgbClr val="333333"/>
                </a:solidFill>
                <a:effectLst/>
              </a:rPr>
              <a:t>M. </a:t>
            </a:r>
            <a:r>
              <a:rPr lang="en-US" dirty="0" err="1">
                <a:solidFill>
                  <a:srgbClr val="333333"/>
                </a:solidFill>
                <a:effectLst/>
              </a:rPr>
              <a:t>Shobana</a:t>
            </a:r>
            <a:r>
              <a:rPr lang="en-US" dirty="0">
                <a:solidFill>
                  <a:srgbClr val="333333"/>
                </a:solidFill>
                <a:effectLst/>
              </a:rPr>
              <a:t> et al., "Plant Disease Detection Using Convolution Neural Network," 2022 International Conference on Computer Communication and Informatics (ICCCI), Coimbatore, India, 2022, pp. 1-5, </a:t>
            </a:r>
            <a:r>
              <a:rPr lang="en-US" dirty="0" err="1">
                <a:solidFill>
                  <a:srgbClr val="333333"/>
                </a:solidFill>
                <a:effectLst/>
              </a:rPr>
              <a:t>doi</a:t>
            </a:r>
            <a:r>
              <a:rPr lang="en-US" dirty="0">
                <a:solidFill>
                  <a:srgbClr val="333333"/>
                </a:solidFill>
                <a:effectLst/>
              </a:rPr>
              <a:t>: 10.1109/ICCCI54379.2022.9740975.</a:t>
            </a:r>
            <a:endParaRPr lang="en-US" dirty="0">
              <a:solidFill>
                <a:srgbClr val="222222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effectLst/>
              </a:rPr>
              <a:t>Web App Development Made Simple with Streamlit (2024) Google Books. Available at: https://books.google.com/books?id=pLfuEAAAQBAJ&amp;dq=webapp+using+streamlit&amp;lr=&amp;source=gbs_navlinks_s (Accessed: 31 October 2024).</a:t>
            </a:r>
          </a:p>
          <a:p>
            <a:pPr algn="l"/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44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170" y="1845194"/>
            <a:ext cx="9074426" cy="2308871"/>
          </a:xfrm>
          <a:solidFill>
            <a:schemeClr val="bg1">
              <a:alpha val="55000"/>
            </a:schemeClr>
          </a:solidFill>
          <a:effectLst>
            <a:outerShdw blurRad="50800" dist="50800" dir="132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  <p:txBody>
          <a:bodyPr anchor="ctr">
            <a:normAutofit/>
          </a:bodyPr>
          <a:lstStyle/>
          <a:p>
            <a:r>
              <a:rPr lang="en-US" b="1" dirty="0">
                <a:cs typeface="Aldhabi" panose="020F0502020204030204" pitchFamily="2" charset="-78"/>
              </a:rPr>
              <a:t>THANK YOU </a:t>
            </a:r>
            <a:br>
              <a:rPr lang="en-US" b="1" dirty="0">
                <a:cs typeface="Aldhabi" panose="020F0502020204030204" pitchFamily="2" charset="-78"/>
              </a:rPr>
            </a:br>
            <a:br>
              <a:rPr lang="en-US" b="1" dirty="0">
                <a:cs typeface="Aldhabi" panose="020F0502020204030204" pitchFamily="2" charset="-78"/>
              </a:rPr>
            </a:br>
            <a:r>
              <a:rPr lang="en-US" b="1" dirty="0">
                <a:cs typeface="Aldhabi" panose="020F0502020204030204" pitchFamily="2" charset="-78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0716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EB215C-7839-4CEA-AA02-B8F7755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1011C6D-05BE-4D99-8C11-A0E478B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915134" cy="2251389"/>
          </a:xfrm>
          <a:custGeom>
            <a:avLst/>
            <a:gdLst>
              <a:gd name="connsiteX0" fmla="*/ 0 w 10915134"/>
              <a:gd name="connsiteY0" fmla="*/ 0 h 2251389"/>
              <a:gd name="connsiteX1" fmla="*/ 10915134 w 10915134"/>
              <a:gd name="connsiteY1" fmla="*/ 0 h 2251389"/>
              <a:gd name="connsiteX2" fmla="*/ 10882980 w 10915134"/>
              <a:gd name="connsiteY2" fmla="*/ 49990 h 2251389"/>
              <a:gd name="connsiteX3" fmla="*/ 10834795 w 10915134"/>
              <a:gd name="connsiteY3" fmla="*/ 110024 h 2251389"/>
              <a:gd name="connsiteX4" fmla="*/ 10738392 w 10915134"/>
              <a:gd name="connsiteY4" fmla="*/ 165813 h 2251389"/>
              <a:gd name="connsiteX5" fmla="*/ 10633692 w 10915134"/>
              <a:gd name="connsiteY5" fmla="*/ 209264 h 2251389"/>
              <a:gd name="connsiteX6" fmla="*/ 10586800 w 10915134"/>
              <a:gd name="connsiteY6" fmla="*/ 239716 h 2251389"/>
              <a:gd name="connsiteX7" fmla="*/ 10501658 w 10915134"/>
              <a:gd name="connsiteY7" fmla="*/ 307174 h 2251389"/>
              <a:gd name="connsiteX8" fmla="*/ 10404067 w 10915134"/>
              <a:gd name="connsiteY8" fmla="*/ 412395 h 2251389"/>
              <a:gd name="connsiteX9" fmla="*/ 10380953 w 10915134"/>
              <a:gd name="connsiteY9" fmla="*/ 472334 h 2251389"/>
              <a:gd name="connsiteX10" fmla="*/ 10341416 w 10915134"/>
              <a:gd name="connsiteY10" fmla="*/ 504774 h 2251389"/>
              <a:gd name="connsiteX11" fmla="*/ 10326329 w 10915134"/>
              <a:gd name="connsiteY11" fmla="*/ 523459 h 2251389"/>
              <a:gd name="connsiteX12" fmla="*/ 10298289 w 10915134"/>
              <a:gd name="connsiteY12" fmla="*/ 532173 h 2251389"/>
              <a:gd name="connsiteX13" fmla="*/ 10243127 w 10915134"/>
              <a:gd name="connsiteY13" fmla="*/ 540715 h 2251389"/>
              <a:gd name="connsiteX14" fmla="*/ 10141243 w 10915134"/>
              <a:gd name="connsiteY14" fmla="*/ 592343 h 2251389"/>
              <a:gd name="connsiteX15" fmla="*/ 9940352 w 10915134"/>
              <a:gd name="connsiteY15" fmla="*/ 631518 h 2251389"/>
              <a:gd name="connsiteX16" fmla="*/ 9836226 w 10915134"/>
              <a:gd name="connsiteY16" fmla="*/ 660496 h 2251389"/>
              <a:gd name="connsiteX17" fmla="*/ 9686899 w 10915134"/>
              <a:gd name="connsiteY17" fmla="*/ 683782 h 2251389"/>
              <a:gd name="connsiteX18" fmla="*/ 9578209 w 10915134"/>
              <a:gd name="connsiteY18" fmla="*/ 709781 h 2251389"/>
              <a:gd name="connsiteX19" fmla="*/ 9437298 w 10915134"/>
              <a:gd name="connsiteY19" fmla="*/ 757337 h 2251389"/>
              <a:gd name="connsiteX20" fmla="*/ 9435498 w 10915134"/>
              <a:gd name="connsiteY20" fmla="*/ 759689 h 2251389"/>
              <a:gd name="connsiteX21" fmla="*/ 9413910 w 10915134"/>
              <a:gd name="connsiteY21" fmla="*/ 764531 h 2251389"/>
              <a:gd name="connsiteX22" fmla="*/ 9361370 w 10915134"/>
              <a:gd name="connsiteY22" fmla="*/ 760593 h 2251389"/>
              <a:gd name="connsiteX23" fmla="*/ 9356626 w 10915134"/>
              <a:gd name="connsiteY23" fmla="*/ 764594 h 2251389"/>
              <a:gd name="connsiteX24" fmla="*/ 9311281 w 10915134"/>
              <a:gd name="connsiteY24" fmla="*/ 769260 h 2251389"/>
              <a:gd name="connsiteX25" fmla="*/ 9311173 w 10915134"/>
              <a:gd name="connsiteY25" fmla="*/ 771337 h 2251389"/>
              <a:gd name="connsiteX26" fmla="*/ 9300658 w 10915134"/>
              <a:gd name="connsiteY26" fmla="*/ 781452 h 2251389"/>
              <a:gd name="connsiteX27" fmla="*/ 9279376 w 10915134"/>
              <a:gd name="connsiteY27" fmla="*/ 796188 h 2251389"/>
              <a:gd name="connsiteX28" fmla="*/ 9189502 w 10915134"/>
              <a:gd name="connsiteY28" fmla="*/ 860175 h 2251389"/>
              <a:gd name="connsiteX29" fmla="*/ 9180260 w 10915134"/>
              <a:gd name="connsiteY29" fmla="*/ 862300 h 2251389"/>
              <a:gd name="connsiteX30" fmla="*/ 9180186 w 10915134"/>
              <a:gd name="connsiteY30" fmla="*/ 862799 h 2251389"/>
              <a:gd name="connsiteX31" fmla="*/ 9170652 w 10915134"/>
              <a:gd name="connsiteY31" fmla="*/ 865945 h 2251389"/>
              <a:gd name="connsiteX32" fmla="*/ 9145484 w 10915134"/>
              <a:gd name="connsiteY32" fmla="*/ 870300 h 2251389"/>
              <a:gd name="connsiteX33" fmla="*/ 9140031 w 10915134"/>
              <a:gd name="connsiteY33" fmla="*/ 874741 h 2251389"/>
              <a:gd name="connsiteX34" fmla="*/ 9138892 w 10915134"/>
              <a:gd name="connsiteY34" fmla="*/ 880860 h 2251389"/>
              <a:gd name="connsiteX35" fmla="*/ 9107257 w 10915134"/>
              <a:gd name="connsiteY35" fmla="*/ 903704 h 2251389"/>
              <a:gd name="connsiteX36" fmla="*/ 9034880 w 10915134"/>
              <a:gd name="connsiteY36" fmla="*/ 948837 h 2251389"/>
              <a:gd name="connsiteX37" fmla="*/ 8950600 w 10915134"/>
              <a:gd name="connsiteY37" fmla="*/ 994853 h 2251389"/>
              <a:gd name="connsiteX38" fmla="*/ 8753014 w 10915134"/>
              <a:gd name="connsiteY38" fmla="*/ 1118658 h 2251389"/>
              <a:gd name="connsiteX39" fmla="*/ 8581094 w 10915134"/>
              <a:gd name="connsiteY39" fmla="*/ 1153261 h 2251389"/>
              <a:gd name="connsiteX40" fmla="*/ 8498175 w 10915134"/>
              <a:gd name="connsiteY40" fmla="*/ 1187969 h 2251389"/>
              <a:gd name="connsiteX41" fmla="*/ 8448788 w 10915134"/>
              <a:gd name="connsiteY41" fmla="*/ 1206463 h 2251389"/>
              <a:gd name="connsiteX42" fmla="*/ 8367996 w 10915134"/>
              <a:gd name="connsiteY42" fmla="*/ 1232783 h 2251389"/>
              <a:gd name="connsiteX43" fmla="*/ 8367423 w 10915134"/>
              <a:gd name="connsiteY43" fmla="*/ 1238278 h 2251389"/>
              <a:gd name="connsiteX44" fmla="*/ 8359640 w 10915134"/>
              <a:gd name="connsiteY44" fmla="*/ 1246782 h 2251389"/>
              <a:gd name="connsiteX45" fmla="*/ 8346100 w 10915134"/>
              <a:gd name="connsiteY45" fmla="*/ 1266142 h 2251389"/>
              <a:gd name="connsiteX46" fmla="*/ 8318833 w 10915134"/>
              <a:gd name="connsiteY46" fmla="*/ 1292714 h 2251389"/>
              <a:gd name="connsiteX47" fmla="*/ 8317719 w 10915134"/>
              <a:gd name="connsiteY47" fmla="*/ 1291904 h 2251389"/>
              <a:gd name="connsiteX48" fmla="*/ 8307730 w 10915134"/>
              <a:gd name="connsiteY48" fmla="*/ 1293984 h 2251389"/>
              <a:gd name="connsiteX49" fmla="*/ 8240756 w 10915134"/>
              <a:gd name="connsiteY49" fmla="*/ 1301537 h 2251389"/>
              <a:gd name="connsiteX50" fmla="*/ 8216639 w 10915134"/>
              <a:gd name="connsiteY50" fmla="*/ 1327887 h 2251389"/>
              <a:gd name="connsiteX51" fmla="*/ 8211337 w 10915134"/>
              <a:gd name="connsiteY51" fmla="*/ 1332570 h 2251389"/>
              <a:gd name="connsiteX52" fmla="*/ 8211048 w 10915134"/>
              <a:gd name="connsiteY52" fmla="*/ 1332403 h 2251389"/>
              <a:gd name="connsiteX53" fmla="*/ 8205085 w 10915134"/>
              <a:gd name="connsiteY53" fmla="*/ 1336831 h 2251389"/>
              <a:gd name="connsiteX54" fmla="*/ 8137554 w 10915134"/>
              <a:gd name="connsiteY54" fmla="*/ 1342145 h 2251389"/>
              <a:gd name="connsiteX55" fmla="*/ 8054564 w 10915134"/>
              <a:gd name="connsiteY55" fmla="*/ 1367911 h 2251389"/>
              <a:gd name="connsiteX56" fmla="*/ 7973237 w 10915134"/>
              <a:gd name="connsiteY56" fmla="*/ 1397544 h 2251389"/>
              <a:gd name="connsiteX57" fmla="*/ 7944198 w 10915134"/>
              <a:gd name="connsiteY57" fmla="*/ 1410276 h 2251389"/>
              <a:gd name="connsiteX58" fmla="*/ 7890643 w 10915134"/>
              <a:gd name="connsiteY58" fmla="*/ 1424144 h 2251389"/>
              <a:gd name="connsiteX59" fmla="*/ 7864997 w 10915134"/>
              <a:gd name="connsiteY59" fmla="*/ 1425023 h 2251389"/>
              <a:gd name="connsiteX60" fmla="*/ 7864067 w 10915134"/>
              <a:gd name="connsiteY60" fmla="*/ 1426002 h 2251389"/>
              <a:gd name="connsiteX61" fmla="*/ 7861153 w 10915134"/>
              <a:gd name="connsiteY61" fmla="*/ 1423038 h 2251389"/>
              <a:gd name="connsiteX62" fmla="*/ 7844586 w 10915134"/>
              <a:gd name="connsiteY62" fmla="*/ 1429169 h 2251389"/>
              <a:gd name="connsiteX63" fmla="*/ 7840350 w 10915134"/>
              <a:gd name="connsiteY63" fmla="*/ 1432451 h 2251389"/>
              <a:gd name="connsiteX64" fmla="*/ 7833722 w 10915134"/>
              <a:gd name="connsiteY64" fmla="*/ 1435148 h 2251389"/>
              <a:gd name="connsiteX65" fmla="*/ 7833492 w 10915134"/>
              <a:gd name="connsiteY65" fmla="*/ 1434901 h 2251389"/>
              <a:gd name="connsiteX66" fmla="*/ 7827413 w 10915134"/>
              <a:gd name="connsiteY66" fmla="*/ 1438043 h 2251389"/>
              <a:gd name="connsiteX67" fmla="*/ 7798463 w 10915134"/>
              <a:gd name="connsiteY67" fmla="*/ 1457407 h 2251389"/>
              <a:gd name="connsiteX68" fmla="*/ 7759015 w 10915134"/>
              <a:gd name="connsiteY68" fmla="*/ 1458666 h 2251389"/>
              <a:gd name="connsiteX69" fmla="*/ 7752684 w 10915134"/>
              <a:gd name="connsiteY69" fmla="*/ 1444792 h 2251389"/>
              <a:gd name="connsiteX70" fmla="*/ 7747867 w 10915134"/>
              <a:gd name="connsiteY70" fmla="*/ 1447976 h 2251389"/>
              <a:gd name="connsiteX71" fmla="*/ 7738750 w 10915134"/>
              <a:gd name="connsiteY71" fmla="*/ 1456574 h 2251389"/>
              <a:gd name="connsiteX72" fmla="*/ 7735619 w 10915134"/>
              <a:gd name="connsiteY72" fmla="*/ 1456320 h 2251389"/>
              <a:gd name="connsiteX73" fmla="*/ 7705072 w 10915134"/>
              <a:gd name="connsiteY73" fmla="*/ 1465768 h 2251389"/>
              <a:gd name="connsiteX74" fmla="*/ 7696073 w 10915134"/>
              <a:gd name="connsiteY74" fmla="*/ 1462212 h 2251389"/>
              <a:gd name="connsiteX75" fmla="*/ 7692096 w 10915134"/>
              <a:gd name="connsiteY75" fmla="*/ 1462163 h 2251389"/>
              <a:gd name="connsiteX76" fmla="*/ 7674689 w 10915134"/>
              <a:gd name="connsiteY76" fmla="*/ 1477613 h 2251389"/>
              <a:gd name="connsiteX77" fmla="*/ 7665348 w 10915134"/>
              <a:gd name="connsiteY77" fmla="*/ 1483862 h 2251389"/>
              <a:gd name="connsiteX78" fmla="*/ 7606276 w 10915134"/>
              <a:gd name="connsiteY78" fmla="*/ 1538521 h 2251389"/>
              <a:gd name="connsiteX79" fmla="*/ 7504695 w 10915134"/>
              <a:gd name="connsiteY79" fmla="*/ 1566686 h 2251389"/>
              <a:gd name="connsiteX80" fmla="*/ 7401270 w 10915134"/>
              <a:gd name="connsiteY80" fmla="*/ 1597361 h 2251389"/>
              <a:gd name="connsiteX81" fmla="*/ 7320321 w 10915134"/>
              <a:gd name="connsiteY81" fmla="*/ 1619535 h 2251389"/>
              <a:gd name="connsiteX82" fmla="*/ 7149526 w 10915134"/>
              <a:gd name="connsiteY82" fmla="*/ 1743630 h 2251389"/>
              <a:gd name="connsiteX83" fmla="*/ 7105391 w 10915134"/>
              <a:gd name="connsiteY83" fmla="*/ 1752328 h 2251389"/>
              <a:gd name="connsiteX84" fmla="*/ 7071654 w 10915134"/>
              <a:gd name="connsiteY84" fmla="*/ 1785091 h 2251389"/>
              <a:gd name="connsiteX85" fmla="*/ 7054359 w 10915134"/>
              <a:gd name="connsiteY85" fmla="*/ 1782439 h 2251389"/>
              <a:gd name="connsiteX86" fmla="*/ 7051319 w 10915134"/>
              <a:gd name="connsiteY86" fmla="*/ 1781706 h 2251389"/>
              <a:gd name="connsiteX87" fmla="*/ 7040377 w 10915134"/>
              <a:gd name="connsiteY87" fmla="*/ 1784767 h 2251389"/>
              <a:gd name="connsiteX88" fmla="*/ 7035771 w 10915134"/>
              <a:gd name="connsiteY88" fmla="*/ 1778137 h 2251389"/>
              <a:gd name="connsiteX89" fmla="*/ 7018208 w 10915134"/>
              <a:gd name="connsiteY89" fmla="*/ 1777373 h 2251389"/>
              <a:gd name="connsiteX90" fmla="*/ 6998493 w 10915134"/>
              <a:gd name="connsiteY90" fmla="*/ 1785098 h 2251389"/>
              <a:gd name="connsiteX91" fmla="*/ 6928288 w 10915134"/>
              <a:gd name="connsiteY91" fmla="*/ 1811732 h 2251389"/>
              <a:gd name="connsiteX92" fmla="*/ 6917773 w 10915134"/>
              <a:gd name="connsiteY92" fmla="*/ 1820666 h 2251389"/>
              <a:gd name="connsiteX93" fmla="*/ 6881789 w 10915134"/>
              <a:gd name="connsiteY93" fmla="*/ 1828309 h 2251389"/>
              <a:gd name="connsiteX94" fmla="*/ 6879926 w 10915134"/>
              <a:gd name="connsiteY94" fmla="*/ 1830591 h 2251389"/>
              <a:gd name="connsiteX95" fmla="*/ 6845508 w 10915134"/>
              <a:gd name="connsiteY95" fmla="*/ 1841035 h 2251389"/>
              <a:gd name="connsiteX96" fmla="*/ 6786683 w 10915134"/>
              <a:gd name="connsiteY96" fmla="*/ 1868367 h 2251389"/>
              <a:gd name="connsiteX97" fmla="*/ 6773874 w 10915134"/>
              <a:gd name="connsiteY97" fmla="*/ 1863267 h 2251389"/>
              <a:gd name="connsiteX98" fmla="*/ 6771241 w 10915134"/>
              <a:gd name="connsiteY98" fmla="*/ 1859449 h 2251389"/>
              <a:gd name="connsiteX99" fmla="*/ 6755065 w 10915134"/>
              <a:gd name="connsiteY99" fmla="*/ 1866822 h 2251389"/>
              <a:gd name="connsiteX100" fmla="*/ 6740854 w 10915134"/>
              <a:gd name="connsiteY100" fmla="*/ 1865352 h 2251389"/>
              <a:gd name="connsiteX101" fmla="*/ 6730997 w 10915134"/>
              <a:gd name="connsiteY101" fmla="*/ 1874155 h 2251389"/>
              <a:gd name="connsiteX102" fmla="*/ 6714212 w 10915134"/>
              <a:gd name="connsiteY102" fmla="*/ 1876293 h 2251389"/>
              <a:gd name="connsiteX103" fmla="*/ 6693130 w 10915134"/>
              <a:gd name="connsiteY103" fmla="*/ 1876808 h 2251389"/>
              <a:gd name="connsiteX104" fmla="*/ 6674405 w 10915134"/>
              <a:gd name="connsiteY104" fmla="*/ 1873459 h 2251389"/>
              <a:gd name="connsiteX105" fmla="*/ 6647714 w 10915134"/>
              <a:gd name="connsiteY105" fmla="*/ 1878941 h 2251389"/>
              <a:gd name="connsiteX106" fmla="*/ 6586613 w 10915134"/>
              <a:gd name="connsiteY106" fmla="*/ 1887053 h 2251389"/>
              <a:gd name="connsiteX107" fmla="*/ 6540424 w 10915134"/>
              <a:gd name="connsiteY107" fmla="*/ 1893269 h 2251389"/>
              <a:gd name="connsiteX108" fmla="*/ 6460034 w 10915134"/>
              <a:gd name="connsiteY108" fmla="*/ 1911286 h 2251389"/>
              <a:gd name="connsiteX109" fmla="*/ 6445449 w 10915134"/>
              <a:gd name="connsiteY109" fmla="*/ 1926499 h 2251389"/>
              <a:gd name="connsiteX110" fmla="*/ 6407092 w 10915134"/>
              <a:gd name="connsiteY110" fmla="*/ 1921993 h 2251389"/>
              <a:gd name="connsiteX111" fmla="*/ 6396332 w 10915134"/>
              <a:gd name="connsiteY111" fmla="*/ 1907025 h 2251389"/>
              <a:gd name="connsiteX112" fmla="*/ 6347048 w 10915134"/>
              <a:gd name="connsiteY112" fmla="*/ 1912130 h 2251389"/>
              <a:gd name="connsiteX113" fmla="*/ 6302270 w 10915134"/>
              <a:gd name="connsiteY113" fmla="*/ 1933613 h 2251389"/>
              <a:gd name="connsiteX114" fmla="*/ 6243078 w 10915134"/>
              <a:gd name="connsiteY114" fmla="*/ 1945644 h 2251389"/>
              <a:gd name="connsiteX115" fmla="*/ 6207738 w 10915134"/>
              <a:gd name="connsiteY115" fmla="*/ 1953011 h 2251389"/>
              <a:gd name="connsiteX116" fmla="*/ 6108781 w 10915134"/>
              <a:gd name="connsiteY116" fmla="*/ 1959474 h 2251389"/>
              <a:gd name="connsiteX117" fmla="*/ 6103698 w 10915134"/>
              <a:gd name="connsiteY117" fmla="*/ 1959304 h 2251389"/>
              <a:gd name="connsiteX118" fmla="*/ 6087017 w 10915134"/>
              <a:gd name="connsiteY118" fmla="*/ 1969078 h 2251389"/>
              <a:gd name="connsiteX119" fmla="*/ 6086313 w 10915134"/>
              <a:gd name="connsiteY119" fmla="*/ 1971580 h 2251389"/>
              <a:gd name="connsiteX120" fmla="*/ 6024291 w 10915134"/>
              <a:gd name="connsiteY120" fmla="*/ 1966761 h 2251389"/>
              <a:gd name="connsiteX121" fmla="*/ 6016853 w 10915134"/>
              <a:gd name="connsiteY121" fmla="*/ 1970526 h 2251389"/>
              <a:gd name="connsiteX122" fmla="*/ 5975404 w 10915134"/>
              <a:gd name="connsiteY122" fmla="*/ 1961749 h 2251389"/>
              <a:gd name="connsiteX123" fmla="*/ 5954536 w 10915134"/>
              <a:gd name="connsiteY123" fmla="*/ 1960220 h 2251389"/>
              <a:gd name="connsiteX124" fmla="*/ 5917280 w 10915134"/>
              <a:gd name="connsiteY124" fmla="*/ 1954478 h 2251389"/>
              <a:gd name="connsiteX125" fmla="*/ 5914232 w 10915134"/>
              <a:gd name="connsiteY125" fmla="*/ 1956919 h 2251389"/>
              <a:gd name="connsiteX126" fmla="*/ 5906850 w 10915134"/>
              <a:gd name="connsiteY126" fmla="*/ 1954702 h 2251389"/>
              <a:gd name="connsiteX127" fmla="*/ 5901461 w 10915134"/>
              <a:gd name="connsiteY127" fmla="*/ 1957577 h 2251389"/>
              <a:gd name="connsiteX128" fmla="*/ 5895317 w 10915134"/>
              <a:gd name="connsiteY128" fmla="*/ 1956828 h 2251389"/>
              <a:gd name="connsiteX129" fmla="*/ 5831128 w 10915134"/>
              <a:gd name="connsiteY129" fmla="*/ 1968382 h 2251389"/>
              <a:gd name="connsiteX130" fmla="*/ 5817261 w 10915134"/>
              <a:gd name="connsiteY130" fmla="*/ 1966124 h 2251389"/>
              <a:gd name="connsiteX131" fmla="*/ 5806791 w 10915134"/>
              <a:gd name="connsiteY131" fmla="*/ 1974713 h 2251389"/>
              <a:gd name="connsiteX132" fmla="*/ 5762574 w 10915134"/>
              <a:gd name="connsiteY132" fmla="*/ 1976973 h 2251389"/>
              <a:gd name="connsiteX133" fmla="*/ 5747297 w 10915134"/>
              <a:gd name="connsiteY133" fmla="*/ 1970252 h 2251389"/>
              <a:gd name="connsiteX134" fmla="*/ 5733169 w 10915134"/>
              <a:gd name="connsiteY134" fmla="*/ 1965433 h 2251389"/>
              <a:gd name="connsiteX135" fmla="*/ 5731338 w 10915134"/>
              <a:gd name="connsiteY135" fmla="*/ 1965447 h 2251389"/>
              <a:gd name="connsiteX136" fmla="*/ 5712957 w 10915134"/>
              <a:gd name="connsiteY136" fmla="*/ 1965596 h 2251389"/>
              <a:gd name="connsiteX137" fmla="*/ 5678760 w 10915134"/>
              <a:gd name="connsiteY137" fmla="*/ 1965873 h 2251389"/>
              <a:gd name="connsiteX138" fmla="*/ 5612457 w 10915134"/>
              <a:gd name="connsiteY138" fmla="*/ 1972287 h 2251389"/>
              <a:gd name="connsiteX139" fmla="*/ 5462439 w 10915134"/>
              <a:gd name="connsiteY139" fmla="*/ 1941766 h 2251389"/>
              <a:gd name="connsiteX140" fmla="*/ 5249426 w 10915134"/>
              <a:gd name="connsiteY140" fmla="*/ 1957993 h 2251389"/>
              <a:gd name="connsiteX141" fmla="*/ 4795460 w 10915134"/>
              <a:gd name="connsiteY141" fmla="*/ 2018541 h 2251389"/>
              <a:gd name="connsiteX142" fmla="*/ 4698875 w 10915134"/>
              <a:gd name="connsiteY142" fmla="*/ 2031693 h 2251389"/>
              <a:gd name="connsiteX143" fmla="*/ 4635334 w 10915134"/>
              <a:gd name="connsiteY143" fmla="*/ 2035504 h 2251389"/>
              <a:gd name="connsiteX144" fmla="*/ 4529228 w 10915134"/>
              <a:gd name="connsiteY144" fmla="*/ 2076609 h 2251389"/>
              <a:gd name="connsiteX145" fmla="*/ 4408461 w 10915134"/>
              <a:gd name="connsiteY145" fmla="*/ 2090939 h 2251389"/>
              <a:gd name="connsiteX146" fmla="*/ 4254651 w 10915134"/>
              <a:gd name="connsiteY146" fmla="*/ 2101730 h 2251389"/>
              <a:gd name="connsiteX147" fmla="*/ 4213233 w 10915134"/>
              <a:gd name="connsiteY147" fmla="*/ 2120326 h 2251389"/>
              <a:gd name="connsiteX148" fmla="*/ 4153938 w 10915134"/>
              <a:gd name="connsiteY148" fmla="*/ 2137520 h 2251389"/>
              <a:gd name="connsiteX149" fmla="*/ 4050969 w 10915134"/>
              <a:gd name="connsiteY149" fmla="*/ 2177971 h 2251389"/>
              <a:gd name="connsiteX150" fmla="*/ 3933162 w 10915134"/>
              <a:gd name="connsiteY150" fmla="*/ 2199509 h 2251389"/>
              <a:gd name="connsiteX151" fmla="*/ 3797609 w 10915134"/>
              <a:gd name="connsiteY151" fmla="*/ 2185813 h 2251389"/>
              <a:gd name="connsiteX152" fmla="*/ 3723511 w 10915134"/>
              <a:gd name="connsiteY152" fmla="*/ 2185401 h 2251389"/>
              <a:gd name="connsiteX153" fmla="*/ 3478465 w 10915134"/>
              <a:gd name="connsiteY153" fmla="*/ 2181087 h 2251389"/>
              <a:gd name="connsiteX154" fmla="*/ 3308996 w 10915134"/>
              <a:gd name="connsiteY154" fmla="*/ 2177978 h 2251389"/>
              <a:gd name="connsiteX155" fmla="*/ 3260282 w 10915134"/>
              <a:gd name="connsiteY155" fmla="*/ 2194479 h 2251389"/>
              <a:gd name="connsiteX156" fmla="*/ 3178557 w 10915134"/>
              <a:gd name="connsiteY156" fmla="*/ 2221451 h 2251389"/>
              <a:gd name="connsiteX157" fmla="*/ 3097074 w 10915134"/>
              <a:gd name="connsiteY157" fmla="*/ 2229837 h 2251389"/>
              <a:gd name="connsiteX158" fmla="*/ 3029944 w 10915134"/>
              <a:gd name="connsiteY158" fmla="*/ 2248531 h 2251389"/>
              <a:gd name="connsiteX159" fmla="*/ 2964870 w 10915134"/>
              <a:gd name="connsiteY159" fmla="*/ 2251389 h 2251389"/>
              <a:gd name="connsiteX160" fmla="*/ 2931496 w 10915134"/>
              <a:gd name="connsiteY160" fmla="*/ 2243024 h 2251389"/>
              <a:gd name="connsiteX161" fmla="*/ 2892959 w 10915134"/>
              <a:gd name="connsiteY161" fmla="*/ 2233969 h 2251389"/>
              <a:gd name="connsiteX162" fmla="*/ 2839074 w 10915134"/>
              <a:gd name="connsiteY162" fmla="*/ 2225008 h 2251389"/>
              <a:gd name="connsiteX163" fmla="*/ 2693779 w 10915134"/>
              <a:gd name="connsiteY163" fmla="*/ 2231570 h 2251389"/>
              <a:gd name="connsiteX164" fmla="*/ 2523799 w 10915134"/>
              <a:gd name="connsiteY164" fmla="*/ 2236547 h 2251389"/>
              <a:gd name="connsiteX165" fmla="*/ 2340069 w 10915134"/>
              <a:gd name="connsiteY165" fmla="*/ 2220699 h 2251389"/>
              <a:gd name="connsiteX166" fmla="*/ 2076408 w 10915134"/>
              <a:gd name="connsiteY166" fmla="*/ 2194398 h 2251389"/>
              <a:gd name="connsiteX167" fmla="*/ 1983593 w 10915134"/>
              <a:gd name="connsiteY167" fmla="*/ 2219360 h 2251389"/>
              <a:gd name="connsiteX168" fmla="*/ 1853105 w 10915134"/>
              <a:gd name="connsiteY168" fmla="*/ 2214141 h 2251389"/>
              <a:gd name="connsiteX169" fmla="*/ 1748511 w 10915134"/>
              <a:gd name="connsiteY169" fmla="*/ 2178472 h 2251389"/>
              <a:gd name="connsiteX170" fmla="*/ 1633422 w 10915134"/>
              <a:gd name="connsiteY170" fmla="*/ 2143415 h 2251389"/>
              <a:gd name="connsiteX171" fmla="*/ 1558946 w 10915134"/>
              <a:gd name="connsiteY171" fmla="*/ 2128843 h 2251389"/>
              <a:gd name="connsiteX172" fmla="*/ 1385344 w 10915134"/>
              <a:gd name="connsiteY172" fmla="*/ 2124817 h 2251389"/>
              <a:gd name="connsiteX173" fmla="*/ 1227473 w 10915134"/>
              <a:gd name="connsiteY173" fmla="*/ 2113291 h 2251389"/>
              <a:gd name="connsiteX174" fmla="*/ 1088711 w 10915134"/>
              <a:gd name="connsiteY174" fmla="*/ 2097947 h 2251389"/>
              <a:gd name="connsiteX175" fmla="*/ 939259 w 10915134"/>
              <a:gd name="connsiteY175" fmla="*/ 2073411 h 2251389"/>
              <a:gd name="connsiteX176" fmla="*/ 914345 w 10915134"/>
              <a:gd name="connsiteY176" fmla="*/ 2063135 h 2251389"/>
              <a:gd name="connsiteX177" fmla="*/ 879393 w 10915134"/>
              <a:gd name="connsiteY177" fmla="*/ 2068419 h 2251389"/>
              <a:gd name="connsiteX178" fmla="*/ 739242 w 10915134"/>
              <a:gd name="connsiteY178" fmla="*/ 2091539 h 2251389"/>
              <a:gd name="connsiteX179" fmla="*/ 628509 w 10915134"/>
              <a:gd name="connsiteY179" fmla="*/ 2108134 h 2251389"/>
              <a:gd name="connsiteX180" fmla="*/ 508046 w 10915134"/>
              <a:gd name="connsiteY180" fmla="*/ 2109851 h 2251389"/>
              <a:gd name="connsiteX181" fmla="*/ 408793 w 10915134"/>
              <a:gd name="connsiteY181" fmla="*/ 2105335 h 2251389"/>
              <a:gd name="connsiteX182" fmla="*/ 259142 w 10915134"/>
              <a:gd name="connsiteY182" fmla="*/ 2115883 h 2251389"/>
              <a:gd name="connsiteX183" fmla="*/ 91266 w 10915134"/>
              <a:gd name="connsiteY183" fmla="*/ 2135533 h 2251389"/>
              <a:gd name="connsiteX184" fmla="*/ 12251 w 10915134"/>
              <a:gd name="connsiteY184" fmla="*/ 2121489 h 2251389"/>
              <a:gd name="connsiteX185" fmla="*/ 0 w 10915134"/>
              <a:gd name="connsiteY185" fmla="*/ 2122164 h 225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0915134" h="2251389">
                <a:moveTo>
                  <a:pt x="0" y="0"/>
                </a:moveTo>
                <a:lnTo>
                  <a:pt x="10915134" y="0"/>
                </a:lnTo>
                <a:lnTo>
                  <a:pt x="10882980" y="49990"/>
                </a:lnTo>
                <a:cubicBezTo>
                  <a:pt x="10880871" y="52147"/>
                  <a:pt x="10836905" y="107867"/>
                  <a:pt x="10834795" y="110024"/>
                </a:cubicBezTo>
                <a:cubicBezTo>
                  <a:pt x="10820319" y="128194"/>
                  <a:pt x="10762503" y="175620"/>
                  <a:pt x="10738392" y="165813"/>
                </a:cubicBezTo>
                <a:cubicBezTo>
                  <a:pt x="10748670" y="186392"/>
                  <a:pt x="10638347" y="188684"/>
                  <a:pt x="10633692" y="209264"/>
                </a:cubicBezTo>
                <a:cubicBezTo>
                  <a:pt x="10631767" y="225908"/>
                  <a:pt x="10597419" y="233945"/>
                  <a:pt x="10586800" y="239716"/>
                </a:cubicBezTo>
                <a:cubicBezTo>
                  <a:pt x="10579628" y="256520"/>
                  <a:pt x="10520682" y="224915"/>
                  <a:pt x="10501658" y="307174"/>
                </a:cubicBezTo>
                <a:cubicBezTo>
                  <a:pt x="10447727" y="313339"/>
                  <a:pt x="10447126" y="425780"/>
                  <a:pt x="10404067" y="412395"/>
                </a:cubicBezTo>
                <a:cubicBezTo>
                  <a:pt x="10392937" y="413598"/>
                  <a:pt x="10388815" y="467371"/>
                  <a:pt x="10380953" y="472334"/>
                </a:cubicBezTo>
                <a:lnTo>
                  <a:pt x="10341416" y="504774"/>
                </a:lnTo>
                <a:lnTo>
                  <a:pt x="10326329" y="523459"/>
                </a:lnTo>
                <a:lnTo>
                  <a:pt x="10298289" y="532173"/>
                </a:lnTo>
                <a:cubicBezTo>
                  <a:pt x="10284422" y="535049"/>
                  <a:pt x="10265952" y="533199"/>
                  <a:pt x="10243127" y="540715"/>
                </a:cubicBezTo>
                <a:cubicBezTo>
                  <a:pt x="10203910" y="562831"/>
                  <a:pt x="10165274" y="534580"/>
                  <a:pt x="10141243" y="592343"/>
                </a:cubicBezTo>
                <a:cubicBezTo>
                  <a:pt x="10059374" y="598371"/>
                  <a:pt x="10021953" y="650378"/>
                  <a:pt x="9940352" y="631518"/>
                </a:cubicBezTo>
                <a:cubicBezTo>
                  <a:pt x="9959797" y="646419"/>
                  <a:pt x="9860152" y="623282"/>
                  <a:pt x="9836226" y="660496"/>
                </a:cubicBezTo>
                <a:cubicBezTo>
                  <a:pt x="9788121" y="672556"/>
                  <a:pt x="9760988" y="668531"/>
                  <a:pt x="9686899" y="683782"/>
                </a:cubicBezTo>
                <a:cubicBezTo>
                  <a:pt x="9623800" y="700369"/>
                  <a:pt x="9613948" y="700871"/>
                  <a:pt x="9578209" y="709781"/>
                </a:cubicBezTo>
                <a:lnTo>
                  <a:pt x="9437298" y="757337"/>
                </a:lnTo>
                <a:lnTo>
                  <a:pt x="9435498" y="759689"/>
                </a:lnTo>
                <a:cubicBezTo>
                  <a:pt x="9426240" y="765982"/>
                  <a:pt x="9419508" y="766527"/>
                  <a:pt x="9413910" y="764531"/>
                </a:cubicBezTo>
                <a:lnTo>
                  <a:pt x="9361370" y="760593"/>
                </a:lnTo>
                <a:lnTo>
                  <a:pt x="9356626" y="764594"/>
                </a:lnTo>
                <a:lnTo>
                  <a:pt x="9311281" y="769260"/>
                </a:lnTo>
                <a:cubicBezTo>
                  <a:pt x="9311245" y="769953"/>
                  <a:pt x="9311210" y="770644"/>
                  <a:pt x="9311173" y="771337"/>
                </a:cubicBezTo>
                <a:cubicBezTo>
                  <a:pt x="9309900" y="776105"/>
                  <a:pt x="9307010" y="779823"/>
                  <a:pt x="9300658" y="781452"/>
                </a:cubicBezTo>
                <a:cubicBezTo>
                  <a:pt x="9318003" y="808459"/>
                  <a:pt x="9299643" y="793767"/>
                  <a:pt x="9279376" y="796188"/>
                </a:cubicBezTo>
                <a:cubicBezTo>
                  <a:pt x="9260850" y="809309"/>
                  <a:pt x="9206021" y="849156"/>
                  <a:pt x="9189502" y="860175"/>
                </a:cubicBezTo>
                <a:lnTo>
                  <a:pt x="9180260" y="862300"/>
                </a:lnTo>
                <a:cubicBezTo>
                  <a:pt x="9180236" y="862466"/>
                  <a:pt x="9180211" y="862633"/>
                  <a:pt x="9180186" y="862799"/>
                </a:cubicBezTo>
                <a:cubicBezTo>
                  <a:pt x="9178407" y="864232"/>
                  <a:pt x="9175456" y="865295"/>
                  <a:pt x="9170652" y="865945"/>
                </a:cubicBezTo>
                <a:lnTo>
                  <a:pt x="9145484" y="870300"/>
                </a:lnTo>
                <a:lnTo>
                  <a:pt x="9140031" y="874741"/>
                </a:lnTo>
                <a:lnTo>
                  <a:pt x="9138892" y="880860"/>
                </a:lnTo>
                <a:lnTo>
                  <a:pt x="9107257" y="903704"/>
                </a:lnTo>
                <a:cubicBezTo>
                  <a:pt x="9091321" y="899193"/>
                  <a:pt x="9043942" y="941365"/>
                  <a:pt x="9034880" y="948837"/>
                </a:cubicBezTo>
                <a:lnTo>
                  <a:pt x="8950600" y="994853"/>
                </a:lnTo>
                <a:cubicBezTo>
                  <a:pt x="8865196" y="1081843"/>
                  <a:pt x="8818875" y="1077389"/>
                  <a:pt x="8753014" y="1118658"/>
                </a:cubicBezTo>
                <a:cubicBezTo>
                  <a:pt x="8692981" y="1124704"/>
                  <a:pt x="8636332" y="1128410"/>
                  <a:pt x="8581094" y="1153261"/>
                </a:cubicBezTo>
                <a:cubicBezTo>
                  <a:pt x="8538621" y="1164812"/>
                  <a:pt x="8511758" y="1169577"/>
                  <a:pt x="8498175" y="1187969"/>
                </a:cubicBezTo>
                <a:lnTo>
                  <a:pt x="8448788" y="1206463"/>
                </a:lnTo>
                <a:lnTo>
                  <a:pt x="8367996" y="1232783"/>
                </a:lnTo>
                <a:cubicBezTo>
                  <a:pt x="8367806" y="1234615"/>
                  <a:pt x="8367614" y="1236446"/>
                  <a:pt x="8367423" y="1238278"/>
                </a:cubicBezTo>
                <a:lnTo>
                  <a:pt x="8359640" y="1246782"/>
                </a:lnTo>
                <a:lnTo>
                  <a:pt x="8346100" y="1266142"/>
                </a:lnTo>
                <a:lnTo>
                  <a:pt x="8318833" y="1292714"/>
                </a:lnTo>
                <a:lnTo>
                  <a:pt x="8317719" y="1291904"/>
                </a:lnTo>
                <a:cubicBezTo>
                  <a:pt x="8314688" y="1290662"/>
                  <a:pt x="8311461" y="1290840"/>
                  <a:pt x="8307730" y="1293984"/>
                </a:cubicBezTo>
                <a:cubicBezTo>
                  <a:pt x="8294903" y="1295590"/>
                  <a:pt x="8255937" y="1295887"/>
                  <a:pt x="8240756" y="1301537"/>
                </a:cubicBezTo>
                <a:cubicBezTo>
                  <a:pt x="8233324" y="1310481"/>
                  <a:pt x="8225256" y="1319366"/>
                  <a:pt x="8216639" y="1327887"/>
                </a:cubicBezTo>
                <a:lnTo>
                  <a:pt x="8211337" y="1332570"/>
                </a:lnTo>
                <a:lnTo>
                  <a:pt x="8211048" y="1332403"/>
                </a:lnTo>
                <a:cubicBezTo>
                  <a:pt x="8209501" y="1332874"/>
                  <a:pt x="8207607" y="1334206"/>
                  <a:pt x="8205085" y="1336831"/>
                </a:cubicBezTo>
                <a:lnTo>
                  <a:pt x="8137554" y="1342145"/>
                </a:lnTo>
                <a:cubicBezTo>
                  <a:pt x="8105705" y="1354688"/>
                  <a:pt x="8080446" y="1339423"/>
                  <a:pt x="8054564" y="1367911"/>
                </a:cubicBezTo>
                <a:cubicBezTo>
                  <a:pt x="8024726" y="1379555"/>
                  <a:pt x="7996957" y="1380148"/>
                  <a:pt x="7973237" y="1397544"/>
                </a:cubicBezTo>
                <a:cubicBezTo>
                  <a:pt x="7961439" y="1393972"/>
                  <a:pt x="7951168" y="1394796"/>
                  <a:pt x="7944198" y="1410276"/>
                </a:cubicBezTo>
                <a:cubicBezTo>
                  <a:pt x="7915673" y="1417804"/>
                  <a:pt x="7905583" y="1403950"/>
                  <a:pt x="7890643" y="1424144"/>
                </a:cubicBezTo>
                <a:cubicBezTo>
                  <a:pt x="7869590" y="1403678"/>
                  <a:pt x="7870757" y="1414314"/>
                  <a:pt x="7864997" y="1425023"/>
                </a:cubicBezTo>
                <a:lnTo>
                  <a:pt x="7864067" y="1426002"/>
                </a:lnTo>
                <a:lnTo>
                  <a:pt x="7861153" y="1423038"/>
                </a:lnTo>
                <a:lnTo>
                  <a:pt x="7844586" y="1429169"/>
                </a:lnTo>
                <a:lnTo>
                  <a:pt x="7840350" y="1432451"/>
                </a:lnTo>
                <a:cubicBezTo>
                  <a:pt x="7837357" y="1434345"/>
                  <a:pt x="7835272" y="1435129"/>
                  <a:pt x="7833722" y="1435148"/>
                </a:cubicBezTo>
                <a:lnTo>
                  <a:pt x="7833492" y="1434901"/>
                </a:lnTo>
                <a:lnTo>
                  <a:pt x="7827413" y="1438043"/>
                </a:lnTo>
                <a:cubicBezTo>
                  <a:pt x="7817294" y="1444069"/>
                  <a:pt x="7807591" y="1450613"/>
                  <a:pt x="7798463" y="1457407"/>
                </a:cubicBezTo>
                <a:cubicBezTo>
                  <a:pt x="7789625" y="1446704"/>
                  <a:pt x="7769649" y="1464040"/>
                  <a:pt x="7759015" y="1458666"/>
                </a:cubicBezTo>
                <a:lnTo>
                  <a:pt x="7752684" y="1444792"/>
                </a:lnTo>
                <a:lnTo>
                  <a:pt x="7747867" y="1447976"/>
                </a:lnTo>
                <a:lnTo>
                  <a:pt x="7738750" y="1456574"/>
                </a:lnTo>
                <a:cubicBezTo>
                  <a:pt x="7737328" y="1457741"/>
                  <a:pt x="7736297" y="1457914"/>
                  <a:pt x="7735619" y="1456320"/>
                </a:cubicBezTo>
                <a:cubicBezTo>
                  <a:pt x="7730006" y="1457852"/>
                  <a:pt x="7711662" y="1464787"/>
                  <a:pt x="7705072" y="1465768"/>
                </a:cubicBezTo>
                <a:lnTo>
                  <a:pt x="7696073" y="1462212"/>
                </a:lnTo>
                <a:lnTo>
                  <a:pt x="7692096" y="1462163"/>
                </a:lnTo>
                <a:lnTo>
                  <a:pt x="7674689" y="1477613"/>
                </a:lnTo>
                <a:lnTo>
                  <a:pt x="7665348" y="1483862"/>
                </a:lnTo>
                <a:lnTo>
                  <a:pt x="7606276" y="1538521"/>
                </a:lnTo>
                <a:lnTo>
                  <a:pt x="7504695" y="1566686"/>
                </a:lnTo>
                <a:cubicBezTo>
                  <a:pt x="7473718" y="1603709"/>
                  <a:pt x="7404436" y="1554658"/>
                  <a:pt x="7401270" y="1597361"/>
                </a:cubicBezTo>
                <a:cubicBezTo>
                  <a:pt x="7369238" y="1613154"/>
                  <a:pt x="7363418" y="1605164"/>
                  <a:pt x="7320321" y="1619535"/>
                </a:cubicBezTo>
                <a:cubicBezTo>
                  <a:pt x="7280514" y="1668809"/>
                  <a:pt x="7198683" y="1708462"/>
                  <a:pt x="7149526" y="1743630"/>
                </a:cubicBezTo>
                <a:cubicBezTo>
                  <a:pt x="7114410" y="1721934"/>
                  <a:pt x="7136043" y="1746476"/>
                  <a:pt x="7105391" y="1752328"/>
                </a:cubicBezTo>
                <a:cubicBezTo>
                  <a:pt x="7119677" y="1779725"/>
                  <a:pt x="7066212" y="1749779"/>
                  <a:pt x="7071654" y="1785091"/>
                </a:cubicBezTo>
                <a:cubicBezTo>
                  <a:pt x="7065905" y="1785038"/>
                  <a:pt x="7060161" y="1783873"/>
                  <a:pt x="7054359" y="1782439"/>
                </a:cubicBezTo>
                <a:lnTo>
                  <a:pt x="7051319" y="1781706"/>
                </a:lnTo>
                <a:lnTo>
                  <a:pt x="7040377" y="1784767"/>
                </a:lnTo>
                <a:lnTo>
                  <a:pt x="7035771" y="1778137"/>
                </a:lnTo>
                <a:lnTo>
                  <a:pt x="7018208" y="1777373"/>
                </a:lnTo>
                <a:cubicBezTo>
                  <a:pt x="7011866" y="1778247"/>
                  <a:pt x="7005318" y="1780539"/>
                  <a:pt x="6998493" y="1785098"/>
                </a:cubicBezTo>
                <a:cubicBezTo>
                  <a:pt x="6983689" y="1806072"/>
                  <a:pt x="6952865" y="1800516"/>
                  <a:pt x="6928288" y="1811732"/>
                </a:cubicBezTo>
                <a:lnTo>
                  <a:pt x="6917773" y="1820666"/>
                </a:lnTo>
                <a:lnTo>
                  <a:pt x="6881789" y="1828309"/>
                </a:lnTo>
                <a:lnTo>
                  <a:pt x="6879926" y="1830591"/>
                </a:lnTo>
                <a:cubicBezTo>
                  <a:pt x="6873880" y="1832712"/>
                  <a:pt x="6861049" y="1834739"/>
                  <a:pt x="6845508" y="1841035"/>
                </a:cubicBezTo>
                <a:lnTo>
                  <a:pt x="6786683" y="1868367"/>
                </a:lnTo>
                <a:lnTo>
                  <a:pt x="6773874" y="1863267"/>
                </a:lnTo>
                <a:lnTo>
                  <a:pt x="6771241" y="1859449"/>
                </a:lnTo>
                <a:lnTo>
                  <a:pt x="6755065" y="1866822"/>
                </a:lnTo>
                <a:lnTo>
                  <a:pt x="6740854" y="1865352"/>
                </a:lnTo>
                <a:lnTo>
                  <a:pt x="6730997" y="1874155"/>
                </a:lnTo>
                <a:lnTo>
                  <a:pt x="6714212" y="1876293"/>
                </a:lnTo>
                <a:cubicBezTo>
                  <a:pt x="6707919" y="1876308"/>
                  <a:pt x="6700834" y="1876122"/>
                  <a:pt x="6693130" y="1876808"/>
                </a:cubicBezTo>
                <a:lnTo>
                  <a:pt x="6674405" y="1873459"/>
                </a:lnTo>
                <a:lnTo>
                  <a:pt x="6647714" y="1878941"/>
                </a:lnTo>
                <a:cubicBezTo>
                  <a:pt x="6627122" y="1883360"/>
                  <a:pt x="6607220" y="1886896"/>
                  <a:pt x="6586613" y="1887053"/>
                </a:cubicBezTo>
                <a:cubicBezTo>
                  <a:pt x="6572205" y="1895536"/>
                  <a:pt x="6557706" y="1900239"/>
                  <a:pt x="6540424" y="1893269"/>
                </a:cubicBezTo>
                <a:cubicBezTo>
                  <a:pt x="6497538" y="1902769"/>
                  <a:pt x="6490601" y="1917381"/>
                  <a:pt x="6460034" y="1911286"/>
                </a:cubicBezTo>
                <a:cubicBezTo>
                  <a:pt x="6453811" y="1919532"/>
                  <a:pt x="6449254" y="1924158"/>
                  <a:pt x="6445449" y="1926499"/>
                </a:cubicBezTo>
                <a:cubicBezTo>
                  <a:pt x="6434030" y="1933525"/>
                  <a:pt x="6429411" y="1919994"/>
                  <a:pt x="6407092" y="1921993"/>
                </a:cubicBezTo>
                <a:cubicBezTo>
                  <a:pt x="6382682" y="1922166"/>
                  <a:pt x="6418607" y="1903450"/>
                  <a:pt x="6396332" y="1907025"/>
                </a:cubicBezTo>
                <a:cubicBezTo>
                  <a:pt x="6376015" y="1918727"/>
                  <a:pt x="6367614" y="1898795"/>
                  <a:pt x="6347048" y="1912130"/>
                </a:cubicBezTo>
                <a:cubicBezTo>
                  <a:pt x="6360109" y="1925598"/>
                  <a:pt x="6297691" y="1920276"/>
                  <a:pt x="6302270" y="1933613"/>
                </a:cubicBezTo>
                <a:cubicBezTo>
                  <a:pt x="6272680" y="1919839"/>
                  <a:pt x="6273323" y="1945036"/>
                  <a:pt x="6243078" y="1945644"/>
                </a:cubicBezTo>
                <a:cubicBezTo>
                  <a:pt x="6226744" y="1941607"/>
                  <a:pt x="6216828" y="1942552"/>
                  <a:pt x="6207738" y="1953011"/>
                </a:cubicBezTo>
                <a:cubicBezTo>
                  <a:pt x="6131633" y="1932600"/>
                  <a:pt x="6170923" y="1959774"/>
                  <a:pt x="6108781" y="1959474"/>
                </a:cubicBezTo>
                <a:lnTo>
                  <a:pt x="6103698" y="1959304"/>
                </a:lnTo>
                <a:lnTo>
                  <a:pt x="6087017" y="1969078"/>
                </a:lnTo>
                <a:cubicBezTo>
                  <a:pt x="6086783" y="1969912"/>
                  <a:pt x="6086547" y="1970745"/>
                  <a:pt x="6086313" y="1971580"/>
                </a:cubicBezTo>
                <a:lnTo>
                  <a:pt x="6024291" y="1966761"/>
                </a:lnTo>
                <a:lnTo>
                  <a:pt x="6016853" y="1970526"/>
                </a:lnTo>
                <a:lnTo>
                  <a:pt x="5975404" y="1961749"/>
                </a:lnTo>
                <a:lnTo>
                  <a:pt x="5954536" y="1960220"/>
                </a:lnTo>
                <a:lnTo>
                  <a:pt x="5917280" y="1954478"/>
                </a:lnTo>
                <a:lnTo>
                  <a:pt x="5914232" y="1956919"/>
                </a:lnTo>
                <a:lnTo>
                  <a:pt x="5906850" y="1954702"/>
                </a:lnTo>
                <a:lnTo>
                  <a:pt x="5901461" y="1957577"/>
                </a:lnTo>
                <a:lnTo>
                  <a:pt x="5895317" y="1956828"/>
                </a:lnTo>
                <a:cubicBezTo>
                  <a:pt x="5883595" y="1958629"/>
                  <a:pt x="5844137" y="1966833"/>
                  <a:pt x="5831128" y="1968382"/>
                </a:cubicBezTo>
                <a:lnTo>
                  <a:pt x="5817261" y="1966124"/>
                </a:lnTo>
                <a:lnTo>
                  <a:pt x="5806791" y="1974713"/>
                </a:lnTo>
                <a:lnTo>
                  <a:pt x="5762574" y="1976973"/>
                </a:lnTo>
                <a:lnTo>
                  <a:pt x="5747297" y="1970252"/>
                </a:lnTo>
                <a:lnTo>
                  <a:pt x="5733169" y="1965433"/>
                </a:lnTo>
                <a:lnTo>
                  <a:pt x="5731338" y="1965447"/>
                </a:lnTo>
                <a:lnTo>
                  <a:pt x="5712957" y="1965596"/>
                </a:lnTo>
                <a:lnTo>
                  <a:pt x="5678760" y="1965873"/>
                </a:lnTo>
                <a:cubicBezTo>
                  <a:pt x="5656934" y="1966331"/>
                  <a:pt x="5634795" y="1967772"/>
                  <a:pt x="5612457" y="1972287"/>
                </a:cubicBezTo>
                <a:cubicBezTo>
                  <a:pt x="5527023" y="1949966"/>
                  <a:pt x="5534401" y="1947926"/>
                  <a:pt x="5462439" y="1941766"/>
                </a:cubicBezTo>
                <a:cubicBezTo>
                  <a:pt x="5427425" y="1917624"/>
                  <a:pt x="5291183" y="1960519"/>
                  <a:pt x="5249426" y="1957993"/>
                </a:cubicBezTo>
                <a:cubicBezTo>
                  <a:pt x="5146406" y="1973328"/>
                  <a:pt x="4927624" y="2044719"/>
                  <a:pt x="4795460" y="2018541"/>
                </a:cubicBezTo>
                <a:cubicBezTo>
                  <a:pt x="4762844" y="2022395"/>
                  <a:pt x="4718233" y="2031407"/>
                  <a:pt x="4698875" y="2031693"/>
                </a:cubicBezTo>
                <a:lnTo>
                  <a:pt x="4635334" y="2035504"/>
                </a:lnTo>
                <a:lnTo>
                  <a:pt x="4529228" y="2076609"/>
                </a:lnTo>
                <a:cubicBezTo>
                  <a:pt x="4475152" y="2050383"/>
                  <a:pt x="4475600" y="2080729"/>
                  <a:pt x="4408461" y="2090939"/>
                </a:cubicBezTo>
                <a:cubicBezTo>
                  <a:pt x="4383821" y="2082708"/>
                  <a:pt x="4268804" y="2082966"/>
                  <a:pt x="4254651" y="2101730"/>
                </a:cubicBezTo>
                <a:cubicBezTo>
                  <a:pt x="4238862" y="2106286"/>
                  <a:pt x="4220313" y="2100544"/>
                  <a:pt x="4213233" y="2120326"/>
                </a:cubicBezTo>
                <a:cubicBezTo>
                  <a:pt x="4201430" y="2144259"/>
                  <a:pt x="4145731" y="2110137"/>
                  <a:pt x="4153938" y="2137520"/>
                </a:cubicBezTo>
                <a:cubicBezTo>
                  <a:pt x="4114396" y="2114195"/>
                  <a:pt x="4083806" y="2164553"/>
                  <a:pt x="4050969" y="2177971"/>
                </a:cubicBezTo>
                <a:cubicBezTo>
                  <a:pt x="4019767" y="2177378"/>
                  <a:pt x="4005088" y="2190554"/>
                  <a:pt x="3933162" y="2199509"/>
                </a:cubicBezTo>
                <a:cubicBezTo>
                  <a:pt x="3898830" y="2172322"/>
                  <a:pt x="3861284" y="2221170"/>
                  <a:pt x="3797609" y="2185813"/>
                </a:cubicBezTo>
                <a:cubicBezTo>
                  <a:pt x="3795667" y="2189772"/>
                  <a:pt x="3776702" y="2186188"/>
                  <a:pt x="3723511" y="2185401"/>
                </a:cubicBezTo>
                <a:cubicBezTo>
                  <a:pt x="3670320" y="2184613"/>
                  <a:pt x="3558625" y="2184230"/>
                  <a:pt x="3478465" y="2181087"/>
                </a:cubicBezTo>
                <a:cubicBezTo>
                  <a:pt x="3387474" y="2181789"/>
                  <a:pt x="3428499" y="2219948"/>
                  <a:pt x="3308996" y="2177978"/>
                </a:cubicBezTo>
                <a:cubicBezTo>
                  <a:pt x="3299910" y="2200517"/>
                  <a:pt x="3285785" y="2202748"/>
                  <a:pt x="3260282" y="2194479"/>
                </a:cubicBezTo>
                <a:cubicBezTo>
                  <a:pt x="3216295" y="2196427"/>
                  <a:pt x="3227371" y="2250251"/>
                  <a:pt x="3178557" y="2221451"/>
                </a:cubicBezTo>
                <a:cubicBezTo>
                  <a:pt x="3146795" y="2234329"/>
                  <a:pt x="3117401" y="2220418"/>
                  <a:pt x="3097074" y="2229837"/>
                </a:cubicBezTo>
                <a:lnTo>
                  <a:pt x="3029944" y="2248531"/>
                </a:lnTo>
                <a:cubicBezTo>
                  <a:pt x="2992804" y="2254069"/>
                  <a:pt x="2982389" y="2213943"/>
                  <a:pt x="2964870" y="2251389"/>
                </a:cubicBezTo>
                <a:lnTo>
                  <a:pt x="2931496" y="2243024"/>
                </a:lnTo>
                <a:lnTo>
                  <a:pt x="2892959" y="2233969"/>
                </a:lnTo>
                <a:cubicBezTo>
                  <a:pt x="2872669" y="2227791"/>
                  <a:pt x="2882203" y="2234774"/>
                  <a:pt x="2839074" y="2225008"/>
                </a:cubicBezTo>
                <a:cubicBezTo>
                  <a:pt x="2811442" y="2251884"/>
                  <a:pt x="2766379" y="2232117"/>
                  <a:pt x="2693779" y="2231570"/>
                </a:cubicBezTo>
                <a:lnTo>
                  <a:pt x="2523799" y="2236547"/>
                </a:lnTo>
                <a:cubicBezTo>
                  <a:pt x="2466172" y="2242686"/>
                  <a:pt x="2414634" y="2227724"/>
                  <a:pt x="2340069" y="2220699"/>
                </a:cubicBezTo>
                <a:cubicBezTo>
                  <a:pt x="2265503" y="2213674"/>
                  <a:pt x="2139796" y="2191971"/>
                  <a:pt x="2076408" y="2194398"/>
                </a:cubicBezTo>
                <a:cubicBezTo>
                  <a:pt x="2032508" y="2197562"/>
                  <a:pt x="2027933" y="2185141"/>
                  <a:pt x="1983593" y="2219360"/>
                </a:cubicBezTo>
                <a:cubicBezTo>
                  <a:pt x="1947094" y="2209205"/>
                  <a:pt x="1890960" y="2218305"/>
                  <a:pt x="1853105" y="2214141"/>
                </a:cubicBezTo>
                <a:cubicBezTo>
                  <a:pt x="1825748" y="2216625"/>
                  <a:pt x="1783192" y="2179879"/>
                  <a:pt x="1748511" y="2178472"/>
                </a:cubicBezTo>
                <a:cubicBezTo>
                  <a:pt x="1703498" y="2196202"/>
                  <a:pt x="1694831" y="2157630"/>
                  <a:pt x="1633422" y="2143415"/>
                </a:cubicBezTo>
                <a:cubicBezTo>
                  <a:pt x="1607630" y="2161065"/>
                  <a:pt x="1579060" y="2145077"/>
                  <a:pt x="1558946" y="2128843"/>
                </a:cubicBezTo>
                <a:cubicBezTo>
                  <a:pt x="1499069" y="2134267"/>
                  <a:pt x="1452565" y="2133855"/>
                  <a:pt x="1385344" y="2124817"/>
                </a:cubicBezTo>
                <a:cubicBezTo>
                  <a:pt x="1312492" y="2145463"/>
                  <a:pt x="1299315" y="2122756"/>
                  <a:pt x="1227473" y="2113291"/>
                </a:cubicBezTo>
                <a:cubicBezTo>
                  <a:pt x="1199075" y="2120045"/>
                  <a:pt x="1149241" y="2095660"/>
                  <a:pt x="1088711" y="2097947"/>
                </a:cubicBezTo>
                <a:cubicBezTo>
                  <a:pt x="1048569" y="2095382"/>
                  <a:pt x="1091396" y="2061344"/>
                  <a:pt x="939259" y="2073411"/>
                </a:cubicBezTo>
                <a:cubicBezTo>
                  <a:pt x="930603" y="2080267"/>
                  <a:pt x="912274" y="2072716"/>
                  <a:pt x="914345" y="2063135"/>
                </a:cubicBezTo>
                <a:cubicBezTo>
                  <a:pt x="904674" y="2065915"/>
                  <a:pt x="881392" y="2083881"/>
                  <a:pt x="879393" y="2068419"/>
                </a:cubicBezTo>
                <a:cubicBezTo>
                  <a:pt x="831068" y="2065554"/>
                  <a:pt x="782797" y="2073516"/>
                  <a:pt x="739242" y="2091539"/>
                </a:cubicBezTo>
                <a:cubicBezTo>
                  <a:pt x="713063" y="2085924"/>
                  <a:pt x="685973" y="2097939"/>
                  <a:pt x="628509" y="2108134"/>
                </a:cubicBezTo>
                <a:cubicBezTo>
                  <a:pt x="575136" y="2076613"/>
                  <a:pt x="570057" y="2131408"/>
                  <a:pt x="508046" y="2109851"/>
                </a:cubicBezTo>
                <a:cubicBezTo>
                  <a:pt x="473420" y="2105939"/>
                  <a:pt x="433697" y="2091842"/>
                  <a:pt x="408793" y="2105335"/>
                </a:cubicBezTo>
                <a:cubicBezTo>
                  <a:pt x="383633" y="2099507"/>
                  <a:pt x="299763" y="2118030"/>
                  <a:pt x="259142" y="2115883"/>
                </a:cubicBezTo>
                <a:cubicBezTo>
                  <a:pt x="191085" y="2103328"/>
                  <a:pt x="127146" y="2128850"/>
                  <a:pt x="91266" y="2135533"/>
                </a:cubicBezTo>
                <a:cubicBezTo>
                  <a:pt x="55346" y="2131669"/>
                  <a:pt x="37547" y="2122850"/>
                  <a:pt x="12251" y="2121489"/>
                </a:cubicBezTo>
                <a:lnTo>
                  <a:pt x="0" y="212216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C2850-9EAD-8EFE-19B2-622B5B1F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94" y="460435"/>
            <a:ext cx="5915197" cy="133051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AB714-699E-542F-A987-F49A92E85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25" y="2335228"/>
            <a:ext cx="6920089" cy="3552969"/>
          </a:xfrm>
        </p:spPr>
        <p:txBody>
          <a:bodyPr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Project aims to detect plant diseases using images of plant leaves </a:t>
            </a:r>
            <a:r>
              <a:rPr lang="en-US" sz="2400" dirty="0"/>
              <a:t>and provide solutions or precautions for the detected disease</a:t>
            </a:r>
            <a:r>
              <a:rPr lang="en-US" altLang="en-US" sz="2400" dirty="0"/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Web application for easy user access –built with streamlit.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Allows users to upload leaf images for analysis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CNN model identifies plant health status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Supports early detection to reduce crop loss. </a:t>
            </a:r>
          </a:p>
          <a:p>
            <a:endParaRPr lang="en-US" sz="24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BFFEA99-E831-4C3B-8D16-0EA4AB33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5584" y="610517"/>
            <a:ext cx="4010943" cy="563696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alm house plant">
            <a:extLst>
              <a:ext uri="{FF2B5EF4-FFF2-40B4-BE49-F238E27FC236}">
                <a16:creationId xmlns:a16="http://schemas.microsoft.com/office/drawing/2014/main" id="{EB385588-6BBE-DB26-0C0A-009F10463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" r="1" b="1810"/>
          <a:stretch/>
        </p:blipFill>
        <p:spPr>
          <a:xfrm>
            <a:off x="7761092" y="771383"/>
            <a:ext cx="3684567" cy="5311922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B9FD11D-7561-43C8-BE54-00D7DCF0E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391" y="5800300"/>
            <a:ext cx="5736610" cy="1057702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4114838 w 5741575"/>
              <a:gd name="connsiteY74" fmla="*/ 238165 h 955271"/>
              <a:gd name="connsiteX75" fmla="*/ 4271023 w 5741575"/>
              <a:gd name="connsiteY75" fmla="*/ 241959 h 955271"/>
              <a:gd name="connsiteX76" fmla="*/ 4367397 w 5741575"/>
              <a:gd name="connsiteY76" fmla="*/ 271442 h 955271"/>
              <a:gd name="connsiteX77" fmla="*/ 4495366 w 5741575"/>
              <a:gd name="connsiteY77" fmla="*/ 271618 h 955271"/>
              <a:gd name="connsiteX78" fmla="*/ 4517347 w 5741575"/>
              <a:gd name="connsiteY78" fmla="*/ 275639 h 955271"/>
              <a:gd name="connsiteX79" fmla="*/ 4546116 w 5741575"/>
              <a:gd name="connsiteY79" fmla="*/ 268568 h 955271"/>
              <a:gd name="connsiteX80" fmla="*/ 4661259 w 5741575"/>
              <a:gd name="connsiteY80" fmla="*/ 238966 h 955271"/>
              <a:gd name="connsiteX81" fmla="*/ 4750403 w 5741575"/>
              <a:gd name="connsiteY81" fmla="*/ 204364 h 955271"/>
              <a:gd name="connsiteX82" fmla="*/ 4867614 w 5741575"/>
              <a:gd name="connsiteY82" fmla="*/ 208668 h 955271"/>
              <a:gd name="connsiteX83" fmla="*/ 4937036 w 5741575"/>
              <a:gd name="connsiteY83" fmla="*/ 195446 h 955271"/>
              <a:gd name="connsiteX84" fmla="*/ 5047626 w 5741575"/>
              <a:gd name="connsiteY84" fmla="*/ 149604 h 955271"/>
              <a:gd name="connsiteX85" fmla="*/ 5200247 w 5741575"/>
              <a:gd name="connsiteY85" fmla="*/ 142695 h 955271"/>
              <a:gd name="connsiteX86" fmla="*/ 5235691 w 5741575"/>
              <a:gd name="connsiteY86" fmla="*/ 173330 h 955271"/>
              <a:gd name="connsiteX87" fmla="*/ 5280133 w 5741575"/>
              <a:gd name="connsiteY87" fmla="*/ 189342 h 955271"/>
              <a:gd name="connsiteX88" fmla="*/ 5291963 w 5741575"/>
              <a:gd name="connsiteY88" fmla="*/ 139446 h 955271"/>
              <a:gd name="connsiteX89" fmla="*/ 5418472 w 5741575"/>
              <a:gd name="connsiteY89" fmla="*/ 89163 h 955271"/>
              <a:gd name="connsiteX90" fmla="*/ 5482354 w 5741575"/>
              <a:gd name="connsiteY90" fmla="*/ 69470 h 955271"/>
              <a:gd name="connsiteX91" fmla="*/ 5583280 w 5741575"/>
              <a:gd name="connsiteY91" fmla="*/ 49787 h 955271"/>
              <a:gd name="connsiteX92" fmla="*/ 5613766 w 5741575"/>
              <a:gd name="connsiteY92" fmla="*/ 41855 h 955271"/>
              <a:gd name="connsiteX93" fmla="*/ 5684952 w 5741575"/>
              <a:gd name="connsiteY93" fmla="*/ 26088 h 955271"/>
              <a:gd name="connsiteX94" fmla="*/ 5741575 w 5741575"/>
              <a:gd name="connsiteY9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873778 w 5741575"/>
              <a:gd name="connsiteY38" fmla="*/ 530130 h 955271"/>
              <a:gd name="connsiteX39" fmla="*/ 1988411 w 5741575"/>
              <a:gd name="connsiteY39" fmla="*/ 491599 h 955271"/>
              <a:gd name="connsiteX40" fmla="*/ 2085507 w 5741575"/>
              <a:gd name="connsiteY40" fmla="*/ 498527 h 955271"/>
              <a:gd name="connsiteX41" fmla="*/ 2090767 w 5741575"/>
              <a:gd name="connsiteY41" fmla="*/ 490616 h 955271"/>
              <a:gd name="connsiteX42" fmla="*/ 2151143 w 5741575"/>
              <a:gd name="connsiteY42" fmla="*/ 478332 h 955271"/>
              <a:gd name="connsiteX43" fmla="*/ 2378710 w 5741575"/>
              <a:gd name="connsiteY43" fmla="*/ 477570 h 955271"/>
              <a:gd name="connsiteX44" fmla="*/ 2496256 w 5741575"/>
              <a:gd name="connsiteY44" fmla="*/ 452396 h 955271"/>
              <a:gd name="connsiteX45" fmla="*/ 2535387 w 5741575"/>
              <a:gd name="connsiteY45" fmla="*/ 436645 h 955271"/>
              <a:gd name="connsiteX46" fmla="*/ 2601109 w 5741575"/>
              <a:gd name="connsiteY46" fmla="*/ 410678 h 955271"/>
              <a:gd name="connsiteX47" fmla="*/ 2643855 w 5741575"/>
              <a:gd name="connsiteY47" fmla="*/ 374482 h 955271"/>
              <a:gd name="connsiteX48" fmla="*/ 2657726 w 5741575"/>
              <a:gd name="connsiteY48" fmla="*/ 365841 h 955271"/>
              <a:gd name="connsiteX49" fmla="*/ 2687125 w 5741575"/>
              <a:gd name="connsiteY49" fmla="*/ 366820 h 955271"/>
              <a:gd name="connsiteX50" fmla="*/ 2697479 w 5741575"/>
              <a:gd name="connsiteY50" fmla="*/ 361430 h 955271"/>
              <a:gd name="connsiteX51" fmla="*/ 2701547 w 5741575"/>
              <a:gd name="connsiteY51" fmla="*/ 361545 h 955271"/>
              <a:gd name="connsiteX52" fmla="*/ 2711054 w 5741575"/>
              <a:gd name="connsiteY52" fmla="*/ 360597 h 955271"/>
              <a:gd name="connsiteX53" fmla="*/ 2710438 w 5741575"/>
              <a:gd name="connsiteY53" fmla="*/ 366958 h 955271"/>
              <a:gd name="connsiteX54" fmla="*/ 2722936 w 5741575"/>
              <a:gd name="connsiteY54" fmla="*/ 377633 h 955271"/>
              <a:gd name="connsiteX55" fmla="*/ 2777227 w 5741575"/>
              <a:gd name="connsiteY55" fmla="*/ 368972 h 955271"/>
              <a:gd name="connsiteX56" fmla="*/ 2779510 w 5741575"/>
              <a:gd name="connsiteY56" fmla="*/ 361652 h 955271"/>
              <a:gd name="connsiteX57" fmla="*/ 2786278 w 5741575"/>
              <a:gd name="connsiteY57" fmla="*/ 359869 h 955271"/>
              <a:gd name="connsiteX58" fmla="*/ 2792101 w 5741575"/>
              <a:gd name="connsiteY58" fmla="*/ 365927 h 955271"/>
              <a:gd name="connsiteX59" fmla="*/ 2885545 w 5741575"/>
              <a:gd name="connsiteY59" fmla="*/ 372818 h 955271"/>
              <a:gd name="connsiteX60" fmla="*/ 3009558 w 5741575"/>
              <a:gd name="connsiteY60" fmla="*/ 370573 h 955271"/>
              <a:gd name="connsiteX61" fmla="*/ 3095010 w 5741575"/>
              <a:gd name="connsiteY61" fmla="*/ 332454 h 955271"/>
              <a:gd name="connsiteX62" fmla="*/ 3103742 w 5741575"/>
              <a:gd name="connsiteY62" fmla="*/ 337974 h 955271"/>
              <a:gd name="connsiteX63" fmla="*/ 3165093 w 5741575"/>
              <a:gd name="connsiteY63" fmla="*/ 329459 h 955271"/>
              <a:gd name="connsiteX64" fmla="*/ 3373785 w 5741575"/>
              <a:gd name="connsiteY64" fmla="*/ 255680 h 955271"/>
              <a:gd name="connsiteX65" fmla="*/ 3493851 w 5741575"/>
              <a:gd name="connsiteY65" fmla="*/ 240255 h 955271"/>
              <a:gd name="connsiteX66" fmla="*/ 3537470 w 5741575"/>
              <a:gd name="connsiteY66" fmla="*/ 241867 h 955271"/>
              <a:gd name="connsiteX67" fmla="*/ 3610489 w 5741575"/>
              <a:gd name="connsiteY67" fmla="*/ 244128 h 955271"/>
              <a:gd name="connsiteX68" fmla="*/ 3667539 w 5741575"/>
              <a:gd name="connsiteY68" fmla="*/ 263271 h 955271"/>
              <a:gd name="connsiteX69" fmla="*/ 3727614 w 5741575"/>
              <a:gd name="connsiteY69" fmla="*/ 258245 h 955271"/>
              <a:gd name="connsiteX70" fmla="*/ 3738369 w 5741575"/>
              <a:gd name="connsiteY70" fmla="*/ 234506 h 955271"/>
              <a:gd name="connsiteX71" fmla="*/ 3803670 w 5741575"/>
              <a:gd name="connsiteY71" fmla="*/ 236457 h 955271"/>
              <a:gd name="connsiteX72" fmla="*/ 3903080 w 5741575"/>
              <a:gd name="connsiteY72" fmla="*/ 241890 h 955271"/>
              <a:gd name="connsiteX73" fmla="*/ 4114838 w 5741575"/>
              <a:gd name="connsiteY73" fmla="*/ 238165 h 955271"/>
              <a:gd name="connsiteX74" fmla="*/ 4271023 w 5741575"/>
              <a:gd name="connsiteY74" fmla="*/ 241959 h 955271"/>
              <a:gd name="connsiteX75" fmla="*/ 4367397 w 5741575"/>
              <a:gd name="connsiteY75" fmla="*/ 271442 h 955271"/>
              <a:gd name="connsiteX76" fmla="*/ 4495366 w 5741575"/>
              <a:gd name="connsiteY76" fmla="*/ 271618 h 955271"/>
              <a:gd name="connsiteX77" fmla="*/ 4517347 w 5741575"/>
              <a:gd name="connsiteY77" fmla="*/ 275639 h 955271"/>
              <a:gd name="connsiteX78" fmla="*/ 4546116 w 5741575"/>
              <a:gd name="connsiteY78" fmla="*/ 268568 h 955271"/>
              <a:gd name="connsiteX79" fmla="*/ 4661259 w 5741575"/>
              <a:gd name="connsiteY79" fmla="*/ 238966 h 955271"/>
              <a:gd name="connsiteX80" fmla="*/ 4750403 w 5741575"/>
              <a:gd name="connsiteY80" fmla="*/ 204364 h 955271"/>
              <a:gd name="connsiteX81" fmla="*/ 4867614 w 5741575"/>
              <a:gd name="connsiteY81" fmla="*/ 208668 h 955271"/>
              <a:gd name="connsiteX82" fmla="*/ 4937036 w 5741575"/>
              <a:gd name="connsiteY82" fmla="*/ 195446 h 955271"/>
              <a:gd name="connsiteX83" fmla="*/ 5047626 w 5741575"/>
              <a:gd name="connsiteY83" fmla="*/ 149604 h 955271"/>
              <a:gd name="connsiteX84" fmla="*/ 5200247 w 5741575"/>
              <a:gd name="connsiteY84" fmla="*/ 142695 h 955271"/>
              <a:gd name="connsiteX85" fmla="*/ 5235691 w 5741575"/>
              <a:gd name="connsiteY85" fmla="*/ 173330 h 955271"/>
              <a:gd name="connsiteX86" fmla="*/ 5280133 w 5741575"/>
              <a:gd name="connsiteY86" fmla="*/ 189342 h 955271"/>
              <a:gd name="connsiteX87" fmla="*/ 5291963 w 5741575"/>
              <a:gd name="connsiteY87" fmla="*/ 139446 h 955271"/>
              <a:gd name="connsiteX88" fmla="*/ 5418472 w 5741575"/>
              <a:gd name="connsiteY88" fmla="*/ 89163 h 955271"/>
              <a:gd name="connsiteX89" fmla="*/ 5482354 w 5741575"/>
              <a:gd name="connsiteY89" fmla="*/ 69470 h 955271"/>
              <a:gd name="connsiteX90" fmla="*/ 5583280 w 5741575"/>
              <a:gd name="connsiteY90" fmla="*/ 49787 h 955271"/>
              <a:gd name="connsiteX91" fmla="*/ 5613766 w 5741575"/>
              <a:gd name="connsiteY91" fmla="*/ 41855 h 955271"/>
              <a:gd name="connsiteX92" fmla="*/ 5684952 w 5741575"/>
              <a:gd name="connsiteY92" fmla="*/ 26088 h 955271"/>
              <a:gd name="connsiteX93" fmla="*/ 5741575 w 5741575"/>
              <a:gd name="connsiteY9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84157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306299 w 5741575"/>
              <a:gd name="connsiteY16" fmla="*/ 873609 h 955271"/>
              <a:gd name="connsiteX17" fmla="*/ 331571 w 5741575"/>
              <a:gd name="connsiteY17" fmla="*/ 869866 h 955271"/>
              <a:gd name="connsiteX18" fmla="*/ 384157 w 5741575"/>
              <a:gd name="connsiteY18" fmla="*/ 867971 h 955271"/>
              <a:gd name="connsiteX19" fmla="*/ 477637 w 5741575"/>
              <a:gd name="connsiteY19" fmla="*/ 870334 h 955271"/>
              <a:gd name="connsiteX20" fmla="*/ 570239 w 5741575"/>
              <a:gd name="connsiteY20" fmla="*/ 829596 h 955271"/>
              <a:gd name="connsiteX21" fmla="*/ 787156 w 5741575"/>
              <a:gd name="connsiteY21" fmla="*/ 838447 h 955271"/>
              <a:gd name="connsiteX22" fmla="*/ 948872 w 5741575"/>
              <a:gd name="connsiteY22" fmla="*/ 772201 h 955271"/>
              <a:gd name="connsiteX23" fmla="*/ 1127089 w 5741575"/>
              <a:gd name="connsiteY23" fmla="*/ 746926 h 955271"/>
              <a:gd name="connsiteX24" fmla="*/ 1220426 w 5741575"/>
              <a:gd name="connsiteY24" fmla="*/ 721810 h 955271"/>
              <a:gd name="connsiteX25" fmla="*/ 1306771 w 5741575"/>
              <a:gd name="connsiteY25" fmla="*/ 717936 h 955271"/>
              <a:gd name="connsiteX26" fmla="*/ 1374314 w 5741575"/>
              <a:gd name="connsiteY26" fmla="*/ 688815 h 955271"/>
              <a:gd name="connsiteX27" fmla="*/ 1378034 w 5741575"/>
              <a:gd name="connsiteY27" fmla="*/ 685842 h 955271"/>
              <a:gd name="connsiteX28" fmla="*/ 1395604 w 5741575"/>
              <a:gd name="connsiteY28" fmla="*/ 680460 h 955271"/>
              <a:gd name="connsiteX29" fmla="*/ 1397206 w 5741575"/>
              <a:gd name="connsiteY29" fmla="*/ 670793 h 955271"/>
              <a:gd name="connsiteX30" fmla="*/ 1421250 w 5741575"/>
              <a:gd name="connsiteY30" fmla="*/ 656855 h 955271"/>
              <a:gd name="connsiteX31" fmla="*/ 1454524 w 5741575"/>
              <a:gd name="connsiteY31" fmla="*/ 649224 h 955271"/>
              <a:gd name="connsiteX32" fmla="*/ 1616217 w 5741575"/>
              <a:gd name="connsiteY32" fmla="*/ 622107 h 955271"/>
              <a:gd name="connsiteX33" fmla="*/ 1710928 w 5741575"/>
              <a:gd name="connsiteY33" fmla="*/ 600666 h 955271"/>
              <a:gd name="connsiteX34" fmla="*/ 1743718 w 5741575"/>
              <a:gd name="connsiteY34" fmla="*/ 584327 h 955271"/>
              <a:gd name="connsiteX35" fmla="*/ 1873778 w 5741575"/>
              <a:gd name="connsiteY35" fmla="*/ 530130 h 955271"/>
              <a:gd name="connsiteX36" fmla="*/ 1988411 w 5741575"/>
              <a:gd name="connsiteY36" fmla="*/ 491599 h 955271"/>
              <a:gd name="connsiteX37" fmla="*/ 2085507 w 5741575"/>
              <a:gd name="connsiteY37" fmla="*/ 498527 h 955271"/>
              <a:gd name="connsiteX38" fmla="*/ 2090767 w 5741575"/>
              <a:gd name="connsiteY38" fmla="*/ 490616 h 955271"/>
              <a:gd name="connsiteX39" fmla="*/ 2151143 w 5741575"/>
              <a:gd name="connsiteY39" fmla="*/ 478332 h 955271"/>
              <a:gd name="connsiteX40" fmla="*/ 2378710 w 5741575"/>
              <a:gd name="connsiteY40" fmla="*/ 477570 h 955271"/>
              <a:gd name="connsiteX41" fmla="*/ 2496256 w 5741575"/>
              <a:gd name="connsiteY41" fmla="*/ 452396 h 955271"/>
              <a:gd name="connsiteX42" fmla="*/ 2535387 w 5741575"/>
              <a:gd name="connsiteY42" fmla="*/ 436645 h 955271"/>
              <a:gd name="connsiteX43" fmla="*/ 2601109 w 5741575"/>
              <a:gd name="connsiteY43" fmla="*/ 410678 h 955271"/>
              <a:gd name="connsiteX44" fmla="*/ 2643855 w 5741575"/>
              <a:gd name="connsiteY44" fmla="*/ 374482 h 955271"/>
              <a:gd name="connsiteX45" fmla="*/ 2657726 w 5741575"/>
              <a:gd name="connsiteY45" fmla="*/ 365841 h 955271"/>
              <a:gd name="connsiteX46" fmla="*/ 2687125 w 5741575"/>
              <a:gd name="connsiteY46" fmla="*/ 366820 h 955271"/>
              <a:gd name="connsiteX47" fmla="*/ 2697479 w 5741575"/>
              <a:gd name="connsiteY47" fmla="*/ 361430 h 955271"/>
              <a:gd name="connsiteX48" fmla="*/ 2701547 w 5741575"/>
              <a:gd name="connsiteY48" fmla="*/ 361545 h 955271"/>
              <a:gd name="connsiteX49" fmla="*/ 2711054 w 5741575"/>
              <a:gd name="connsiteY49" fmla="*/ 360597 h 955271"/>
              <a:gd name="connsiteX50" fmla="*/ 2710438 w 5741575"/>
              <a:gd name="connsiteY50" fmla="*/ 366958 h 955271"/>
              <a:gd name="connsiteX51" fmla="*/ 2722936 w 5741575"/>
              <a:gd name="connsiteY51" fmla="*/ 377633 h 955271"/>
              <a:gd name="connsiteX52" fmla="*/ 2777227 w 5741575"/>
              <a:gd name="connsiteY52" fmla="*/ 368972 h 955271"/>
              <a:gd name="connsiteX53" fmla="*/ 2779510 w 5741575"/>
              <a:gd name="connsiteY53" fmla="*/ 361652 h 955271"/>
              <a:gd name="connsiteX54" fmla="*/ 2786278 w 5741575"/>
              <a:gd name="connsiteY54" fmla="*/ 359869 h 955271"/>
              <a:gd name="connsiteX55" fmla="*/ 2792101 w 5741575"/>
              <a:gd name="connsiteY55" fmla="*/ 365927 h 955271"/>
              <a:gd name="connsiteX56" fmla="*/ 2885545 w 5741575"/>
              <a:gd name="connsiteY56" fmla="*/ 372818 h 955271"/>
              <a:gd name="connsiteX57" fmla="*/ 3009558 w 5741575"/>
              <a:gd name="connsiteY57" fmla="*/ 370573 h 955271"/>
              <a:gd name="connsiteX58" fmla="*/ 3095010 w 5741575"/>
              <a:gd name="connsiteY58" fmla="*/ 332454 h 955271"/>
              <a:gd name="connsiteX59" fmla="*/ 3103742 w 5741575"/>
              <a:gd name="connsiteY59" fmla="*/ 337974 h 955271"/>
              <a:gd name="connsiteX60" fmla="*/ 3165093 w 5741575"/>
              <a:gd name="connsiteY60" fmla="*/ 329459 h 955271"/>
              <a:gd name="connsiteX61" fmla="*/ 3373785 w 5741575"/>
              <a:gd name="connsiteY61" fmla="*/ 255680 h 955271"/>
              <a:gd name="connsiteX62" fmla="*/ 3493851 w 5741575"/>
              <a:gd name="connsiteY62" fmla="*/ 240255 h 955271"/>
              <a:gd name="connsiteX63" fmla="*/ 3537470 w 5741575"/>
              <a:gd name="connsiteY63" fmla="*/ 241867 h 955271"/>
              <a:gd name="connsiteX64" fmla="*/ 3610489 w 5741575"/>
              <a:gd name="connsiteY64" fmla="*/ 244128 h 955271"/>
              <a:gd name="connsiteX65" fmla="*/ 3667539 w 5741575"/>
              <a:gd name="connsiteY65" fmla="*/ 263271 h 955271"/>
              <a:gd name="connsiteX66" fmla="*/ 3727614 w 5741575"/>
              <a:gd name="connsiteY66" fmla="*/ 258245 h 955271"/>
              <a:gd name="connsiteX67" fmla="*/ 3738369 w 5741575"/>
              <a:gd name="connsiteY67" fmla="*/ 234506 h 955271"/>
              <a:gd name="connsiteX68" fmla="*/ 3803670 w 5741575"/>
              <a:gd name="connsiteY68" fmla="*/ 236457 h 955271"/>
              <a:gd name="connsiteX69" fmla="*/ 3903080 w 5741575"/>
              <a:gd name="connsiteY69" fmla="*/ 241890 h 955271"/>
              <a:gd name="connsiteX70" fmla="*/ 4114838 w 5741575"/>
              <a:gd name="connsiteY70" fmla="*/ 238165 h 955271"/>
              <a:gd name="connsiteX71" fmla="*/ 4271023 w 5741575"/>
              <a:gd name="connsiteY71" fmla="*/ 241959 h 955271"/>
              <a:gd name="connsiteX72" fmla="*/ 4367397 w 5741575"/>
              <a:gd name="connsiteY72" fmla="*/ 271442 h 955271"/>
              <a:gd name="connsiteX73" fmla="*/ 4495366 w 5741575"/>
              <a:gd name="connsiteY73" fmla="*/ 271618 h 955271"/>
              <a:gd name="connsiteX74" fmla="*/ 4517347 w 5741575"/>
              <a:gd name="connsiteY74" fmla="*/ 275639 h 955271"/>
              <a:gd name="connsiteX75" fmla="*/ 4546116 w 5741575"/>
              <a:gd name="connsiteY75" fmla="*/ 268568 h 955271"/>
              <a:gd name="connsiteX76" fmla="*/ 4661259 w 5741575"/>
              <a:gd name="connsiteY76" fmla="*/ 238966 h 955271"/>
              <a:gd name="connsiteX77" fmla="*/ 4750403 w 5741575"/>
              <a:gd name="connsiteY77" fmla="*/ 204364 h 955271"/>
              <a:gd name="connsiteX78" fmla="*/ 4867614 w 5741575"/>
              <a:gd name="connsiteY78" fmla="*/ 208668 h 955271"/>
              <a:gd name="connsiteX79" fmla="*/ 4937036 w 5741575"/>
              <a:gd name="connsiteY79" fmla="*/ 195446 h 955271"/>
              <a:gd name="connsiteX80" fmla="*/ 5047626 w 5741575"/>
              <a:gd name="connsiteY80" fmla="*/ 149604 h 955271"/>
              <a:gd name="connsiteX81" fmla="*/ 5200247 w 5741575"/>
              <a:gd name="connsiteY81" fmla="*/ 142695 h 955271"/>
              <a:gd name="connsiteX82" fmla="*/ 5235691 w 5741575"/>
              <a:gd name="connsiteY82" fmla="*/ 173330 h 955271"/>
              <a:gd name="connsiteX83" fmla="*/ 5280133 w 5741575"/>
              <a:gd name="connsiteY83" fmla="*/ 189342 h 955271"/>
              <a:gd name="connsiteX84" fmla="*/ 5291963 w 5741575"/>
              <a:gd name="connsiteY84" fmla="*/ 139446 h 955271"/>
              <a:gd name="connsiteX85" fmla="*/ 5418472 w 5741575"/>
              <a:gd name="connsiteY85" fmla="*/ 89163 h 955271"/>
              <a:gd name="connsiteX86" fmla="*/ 5482354 w 5741575"/>
              <a:gd name="connsiteY86" fmla="*/ 69470 h 955271"/>
              <a:gd name="connsiteX87" fmla="*/ 5583280 w 5741575"/>
              <a:gd name="connsiteY87" fmla="*/ 49787 h 955271"/>
              <a:gd name="connsiteX88" fmla="*/ 5613766 w 5741575"/>
              <a:gd name="connsiteY88" fmla="*/ 41855 h 955271"/>
              <a:gd name="connsiteX89" fmla="*/ 5684952 w 5741575"/>
              <a:gd name="connsiteY89" fmla="*/ 26088 h 955271"/>
              <a:gd name="connsiteX90" fmla="*/ 5741575 w 5741575"/>
              <a:gd name="connsiteY9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22923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41364 w 5741575"/>
              <a:gd name="connsiteY28" fmla="*/ 661393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94753 w 5741575"/>
              <a:gd name="connsiteY28" fmla="*/ 644686 h 955271"/>
              <a:gd name="connsiteX29" fmla="*/ 1616217 w 5741575"/>
              <a:gd name="connsiteY29" fmla="*/ 622107 h 955271"/>
              <a:gd name="connsiteX30" fmla="*/ 1710928 w 5741575"/>
              <a:gd name="connsiteY30" fmla="*/ 600666 h 955271"/>
              <a:gd name="connsiteX31" fmla="*/ 1743718 w 5741575"/>
              <a:gd name="connsiteY31" fmla="*/ 584327 h 955271"/>
              <a:gd name="connsiteX32" fmla="*/ 1873778 w 5741575"/>
              <a:gd name="connsiteY32" fmla="*/ 530130 h 955271"/>
              <a:gd name="connsiteX33" fmla="*/ 1988411 w 5741575"/>
              <a:gd name="connsiteY33" fmla="*/ 491599 h 955271"/>
              <a:gd name="connsiteX34" fmla="*/ 2085507 w 5741575"/>
              <a:gd name="connsiteY34" fmla="*/ 498527 h 955271"/>
              <a:gd name="connsiteX35" fmla="*/ 2090767 w 5741575"/>
              <a:gd name="connsiteY35" fmla="*/ 490616 h 955271"/>
              <a:gd name="connsiteX36" fmla="*/ 2151143 w 5741575"/>
              <a:gd name="connsiteY36" fmla="*/ 478332 h 955271"/>
              <a:gd name="connsiteX37" fmla="*/ 2378710 w 5741575"/>
              <a:gd name="connsiteY37" fmla="*/ 477570 h 955271"/>
              <a:gd name="connsiteX38" fmla="*/ 2496256 w 5741575"/>
              <a:gd name="connsiteY38" fmla="*/ 452396 h 955271"/>
              <a:gd name="connsiteX39" fmla="*/ 2535387 w 5741575"/>
              <a:gd name="connsiteY39" fmla="*/ 436645 h 955271"/>
              <a:gd name="connsiteX40" fmla="*/ 2601109 w 5741575"/>
              <a:gd name="connsiteY40" fmla="*/ 410678 h 955271"/>
              <a:gd name="connsiteX41" fmla="*/ 2643855 w 5741575"/>
              <a:gd name="connsiteY41" fmla="*/ 374482 h 955271"/>
              <a:gd name="connsiteX42" fmla="*/ 2657726 w 5741575"/>
              <a:gd name="connsiteY42" fmla="*/ 365841 h 955271"/>
              <a:gd name="connsiteX43" fmla="*/ 2687125 w 5741575"/>
              <a:gd name="connsiteY43" fmla="*/ 366820 h 955271"/>
              <a:gd name="connsiteX44" fmla="*/ 2697479 w 5741575"/>
              <a:gd name="connsiteY44" fmla="*/ 361430 h 955271"/>
              <a:gd name="connsiteX45" fmla="*/ 2701547 w 5741575"/>
              <a:gd name="connsiteY45" fmla="*/ 361545 h 955271"/>
              <a:gd name="connsiteX46" fmla="*/ 2711054 w 5741575"/>
              <a:gd name="connsiteY46" fmla="*/ 360597 h 955271"/>
              <a:gd name="connsiteX47" fmla="*/ 2710438 w 5741575"/>
              <a:gd name="connsiteY47" fmla="*/ 366958 h 955271"/>
              <a:gd name="connsiteX48" fmla="*/ 2722936 w 5741575"/>
              <a:gd name="connsiteY48" fmla="*/ 377633 h 955271"/>
              <a:gd name="connsiteX49" fmla="*/ 2777227 w 5741575"/>
              <a:gd name="connsiteY49" fmla="*/ 368972 h 955271"/>
              <a:gd name="connsiteX50" fmla="*/ 2779510 w 5741575"/>
              <a:gd name="connsiteY50" fmla="*/ 361652 h 955271"/>
              <a:gd name="connsiteX51" fmla="*/ 2786278 w 5741575"/>
              <a:gd name="connsiteY51" fmla="*/ 359869 h 955271"/>
              <a:gd name="connsiteX52" fmla="*/ 2792101 w 5741575"/>
              <a:gd name="connsiteY52" fmla="*/ 365927 h 955271"/>
              <a:gd name="connsiteX53" fmla="*/ 2885545 w 5741575"/>
              <a:gd name="connsiteY53" fmla="*/ 372818 h 955271"/>
              <a:gd name="connsiteX54" fmla="*/ 3009558 w 5741575"/>
              <a:gd name="connsiteY54" fmla="*/ 370573 h 955271"/>
              <a:gd name="connsiteX55" fmla="*/ 3095010 w 5741575"/>
              <a:gd name="connsiteY55" fmla="*/ 332454 h 955271"/>
              <a:gd name="connsiteX56" fmla="*/ 3103742 w 5741575"/>
              <a:gd name="connsiteY56" fmla="*/ 337974 h 955271"/>
              <a:gd name="connsiteX57" fmla="*/ 3165093 w 5741575"/>
              <a:gd name="connsiteY57" fmla="*/ 329459 h 955271"/>
              <a:gd name="connsiteX58" fmla="*/ 3373785 w 5741575"/>
              <a:gd name="connsiteY58" fmla="*/ 255680 h 955271"/>
              <a:gd name="connsiteX59" fmla="*/ 3493851 w 5741575"/>
              <a:gd name="connsiteY59" fmla="*/ 240255 h 955271"/>
              <a:gd name="connsiteX60" fmla="*/ 3537470 w 5741575"/>
              <a:gd name="connsiteY60" fmla="*/ 241867 h 955271"/>
              <a:gd name="connsiteX61" fmla="*/ 3610489 w 5741575"/>
              <a:gd name="connsiteY61" fmla="*/ 244128 h 955271"/>
              <a:gd name="connsiteX62" fmla="*/ 3667539 w 5741575"/>
              <a:gd name="connsiteY62" fmla="*/ 263271 h 955271"/>
              <a:gd name="connsiteX63" fmla="*/ 3727614 w 5741575"/>
              <a:gd name="connsiteY63" fmla="*/ 258245 h 955271"/>
              <a:gd name="connsiteX64" fmla="*/ 3738369 w 5741575"/>
              <a:gd name="connsiteY64" fmla="*/ 234506 h 955271"/>
              <a:gd name="connsiteX65" fmla="*/ 3803670 w 5741575"/>
              <a:gd name="connsiteY65" fmla="*/ 236457 h 955271"/>
              <a:gd name="connsiteX66" fmla="*/ 3903080 w 5741575"/>
              <a:gd name="connsiteY66" fmla="*/ 241890 h 955271"/>
              <a:gd name="connsiteX67" fmla="*/ 4114838 w 5741575"/>
              <a:gd name="connsiteY67" fmla="*/ 238165 h 955271"/>
              <a:gd name="connsiteX68" fmla="*/ 4271023 w 5741575"/>
              <a:gd name="connsiteY68" fmla="*/ 241959 h 955271"/>
              <a:gd name="connsiteX69" fmla="*/ 4367397 w 5741575"/>
              <a:gd name="connsiteY69" fmla="*/ 271442 h 955271"/>
              <a:gd name="connsiteX70" fmla="*/ 4495366 w 5741575"/>
              <a:gd name="connsiteY70" fmla="*/ 271618 h 955271"/>
              <a:gd name="connsiteX71" fmla="*/ 4517347 w 5741575"/>
              <a:gd name="connsiteY71" fmla="*/ 275639 h 955271"/>
              <a:gd name="connsiteX72" fmla="*/ 4546116 w 5741575"/>
              <a:gd name="connsiteY72" fmla="*/ 268568 h 955271"/>
              <a:gd name="connsiteX73" fmla="*/ 4661259 w 5741575"/>
              <a:gd name="connsiteY73" fmla="*/ 238966 h 955271"/>
              <a:gd name="connsiteX74" fmla="*/ 4750403 w 5741575"/>
              <a:gd name="connsiteY74" fmla="*/ 204364 h 955271"/>
              <a:gd name="connsiteX75" fmla="*/ 4867614 w 5741575"/>
              <a:gd name="connsiteY75" fmla="*/ 208668 h 955271"/>
              <a:gd name="connsiteX76" fmla="*/ 4937036 w 5741575"/>
              <a:gd name="connsiteY76" fmla="*/ 195446 h 955271"/>
              <a:gd name="connsiteX77" fmla="*/ 5047626 w 5741575"/>
              <a:gd name="connsiteY77" fmla="*/ 149604 h 955271"/>
              <a:gd name="connsiteX78" fmla="*/ 5200247 w 5741575"/>
              <a:gd name="connsiteY78" fmla="*/ 142695 h 955271"/>
              <a:gd name="connsiteX79" fmla="*/ 5235691 w 5741575"/>
              <a:gd name="connsiteY79" fmla="*/ 173330 h 955271"/>
              <a:gd name="connsiteX80" fmla="*/ 5280133 w 5741575"/>
              <a:gd name="connsiteY80" fmla="*/ 189342 h 955271"/>
              <a:gd name="connsiteX81" fmla="*/ 5291963 w 5741575"/>
              <a:gd name="connsiteY81" fmla="*/ 139446 h 955271"/>
              <a:gd name="connsiteX82" fmla="*/ 5418472 w 5741575"/>
              <a:gd name="connsiteY82" fmla="*/ 89163 h 955271"/>
              <a:gd name="connsiteX83" fmla="*/ 5482354 w 5741575"/>
              <a:gd name="connsiteY83" fmla="*/ 69470 h 955271"/>
              <a:gd name="connsiteX84" fmla="*/ 5583280 w 5741575"/>
              <a:gd name="connsiteY84" fmla="*/ 49787 h 955271"/>
              <a:gd name="connsiteX85" fmla="*/ 5613766 w 5741575"/>
              <a:gd name="connsiteY85" fmla="*/ 41855 h 955271"/>
              <a:gd name="connsiteX86" fmla="*/ 5684952 w 5741575"/>
              <a:gd name="connsiteY86" fmla="*/ 26088 h 955271"/>
              <a:gd name="connsiteX87" fmla="*/ 5741575 w 5741575"/>
              <a:gd name="connsiteY8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306771 w 5741575"/>
              <a:gd name="connsiteY22" fmla="*/ 717936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11050 w 5741575"/>
              <a:gd name="connsiteY47" fmla="*/ 358572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792101 w 5741575"/>
              <a:gd name="connsiteY49" fmla="*/ 365927 h 955271"/>
              <a:gd name="connsiteX50" fmla="*/ 2885545 w 5741575"/>
              <a:gd name="connsiteY50" fmla="*/ 372818 h 955271"/>
              <a:gd name="connsiteX51" fmla="*/ 3009558 w 5741575"/>
              <a:gd name="connsiteY51" fmla="*/ 370573 h 955271"/>
              <a:gd name="connsiteX52" fmla="*/ 3095010 w 5741575"/>
              <a:gd name="connsiteY52" fmla="*/ 332454 h 955271"/>
              <a:gd name="connsiteX53" fmla="*/ 3103742 w 5741575"/>
              <a:gd name="connsiteY53" fmla="*/ 337974 h 955271"/>
              <a:gd name="connsiteX54" fmla="*/ 3165093 w 5741575"/>
              <a:gd name="connsiteY54" fmla="*/ 329459 h 955271"/>
              <a:gd name="connsiteX55" fmla="*/ 3373785 w 5741575"/>
              <a:gd name="connsiteY55" fmla="*/ 255680 h 955271"/>
              <a:gd name="connsiteX56" fmla="*/ 3493851 w 5741575"/>
              <a:gd name="connsiteY56" fmla="*/ 240255 h 955271"/>
              <a:gd name="connsiteX57" fmla="*/ 3537470 w 5741575"/>
              <a:gd name="connsiteY57" fmla="*/ 241867 h 955271"/>
              <a:gd name="connsiteX58" fmla="*/ 3610489 w 5741575"/>
              <a:gd name="connsiteY58" fmla="*/ 244128 h 955271"/>
              <a:gd name="connsiteX59" fmla="*/ 3667539 w 5741575"/>
              <a:gd name="connsiteY59" fmla="*/ 263271 h 955271"/>
              <a:gd name="connsiteX60" fmla="*/ 3727614 w 5741575"/>
              <a:gd name="connsiteY60" fmla="*/ 258245 h 955271"/>
              <a:gd name="connsiteX61" fmla="*/ 3738369 w 5741575"/>
              <a:gd name="connsiteY61" fmla="*/ 234506 h 955271"/>
              <a:gd name="connsiteX62" fmla="*/ 3803670 w 5741575"/>
              <a:gd name="connsiteY62" fmla="*/ 236457 h 955271"/>
              <a:gd name="connsiteX63" fmla="*/ 3903080 w 5741575"/>
              <a:gd name="connsiteY63" fmla="*/ 241890 h 955271"/>
              <a:gd name="connsiteX64" fmla="*/ 4114838 w 5741575"/>
              <a:gd name="connsiteY64" fmla="*/ 238165 h 955271"/>
              <a:gd name="connsiteX65" fmla="*/ 4271023 w 5741575"/>
              <a:gd name="connsiteY65" fmla="*/ 241959 h 955271"/>
              <a:gd name="connsiteX66" fmla="*/ 4367397 w 5741575"/>
              <a:gd name="connsiteY66" fmla="*/ 271442 h 955271"/>
              <a:gd name="connsiteX67" fmla="*/ 4495366 w 5741575"/>
              <a:gd name="connsiteY67" fmla="*/ 271618 h 955271"/>
              <a:gd name="connsiteX68" fmla="*/ 4517347 w 5741575"/>
              <a:gd name="connsiteY68" fmla="*/ 275639 h 955271"/>
              <a:gd name="connsiteX69" fmla="*/ 4546116 w 5741575"/>
              <a:gd name="connsiteY69" fmla="*/ 268568 h 955271"/>
              <a:gd name="connsiteX70" fmla="*/ 4661259 w 5741575"/>
              <a:gd name="connsiteY70" fmla="*/ 238966 h 955271"/>
              <a:gd name="connsiteX71" fmla="*/ 4750403 w 5741575"/>
              <a:gd name="connsiteY71" fmla="*/ 204364 h 955271"/>
              <a:gd name="connsiteX72" fmla="*/ 4867614 w 5741575"/>
              <a:gd name="connsiteY72" fmla="*/ 208668 h 955271"/>
              <a:gd name="connsiteX73" fmla="*/ 4937036 w 5741575"/>
              <a:gd name="connsiteY73" fmla="*/ 195446 h 955271"/>
              <a:gd name="connsiteX74" fmla="*/ 5047626 w 5741575"/>
              <a:gd name="connsiteY74" fmla="*/ 149604 h 955271"/>
              <a:gd name="connsiteX75" fmla="*/ 5200247 w 5741575"/>
              <a:gd name="connsiteY75" fmla="*/ 142695 h 955271"/>
              <a:gd name="connsiteX76" fmla="*/ 5235691 w 5741575"/>
              <a:gd name="connsiteY76" fmla="*/ 173330 h 955271"/>
              <a:gd name="connsiteX77" fmla="*/ 5280133 w 5741575"/>
              <a:gd name="connsiteY77" fmla="*/ 189342 h 955271"/>
              <a:gd name="connsiteX78" fmla="*/ 5291963 w 5741575"/>
              <a:gd name="connsiteY78" fmla="*/ 139446 h 955271"/>
              <a:gd name="connsiteX79" fmla="*/ 5418472 w 5741575"/>
              <a:gd name="connsiteY79" fmla="*/ 89163 h 955271"/>
              <a:gd name="connsiteX80" fmla="*/ 5482354 w 5741575"/>
              <a:gd name="connsiteY80" fmla="*/ 69470 h 955271"/>
              <a:gd name="connsiteX81" fmla="*/ 5583280 w 5741575"/>
              <a:gd name="connsiteY81" fmla="*/ 49787 h 955271"/>
              <a:gd name="connsiteX82" fmla="*/ 5613766 w 5741575"/>
              <a:gd name="connsiteY82" fmla="*/ 41855 h 955271"/>
              <a:gd name="connsiteX83" fmla="*/ 5684952 w 5741575"/>
              <a:gd name="connsiteY83" fmla="*/ 26088 h 955271"/>
              <a:gd name="connsiteX84" fmla="*/ 5741575 w 5741575"/>
              <a:gd name="connsiteY8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885545 w 5741575"/>
              <a:gd name="connsiteY49" fmla="*/ 372818 h 955271"/>
              <a:gd name="connsiteX50" fmla="*/ 3009558 w 5741575"/>
              <a:gd name="connsiteY50" fmla="*/ 370573 h 955271"/>
              <a:gd name="connsiteX51" fmla="*/ 3095010 w 5741575"/>
              <a:gd name="connsiteY51" fmla="*/ 332454 h 955271"/>
              <a:gd name="connsiteX52" fmla="*/ 3103742 w 5741575"/>
              <a:gd name="connsiteY52" fmla="*/ 337974 h 955271"/>
              <a:gd name="connsiteX53" fmla="*/ 3165093 w 5741575"/>
              <a:gd name="connsiteY53" fmla="*/ 329459 h 955271"/>
              <a:gd name="connsiteX54" fmla="*/ 3373785 w 5741575"/>
              <a:gd name="connsiteY54" fmla="*/ 255680 h 955271"/>
              <a:gd name="connsiteX55" fmla="*/ 3493851 w 5741575"/>
              <a:gd name="connsiteY55" fmla="*/ 240255 h 955271"/>
              <a:gd name="connsiteX56" fmla="*/ 3537470 w 5741575"/>
              <a:gd name="connsiteY56" fmla="*/ 241867 h 955271"/>
              <a:gd name="connsiteX57" fmla="*/ 3610489 w 5741575"/>
              <a:gd name="connsiteY57" fmla="*/ 244128 h 955271"/>
              <a:gd name="connsiteX58" fmla="*/ 3667539 w 5741575"/>
              <a:gd name="connsiteY58" fmla="*/ 263271 h 955271"/>
              <a:gd name="connsiteX59" fmla="*/ 3727614 w 5741575"/>
              <a:gd name="connsiteY59" fmla="*/ 258245 h 955271"/>
              <a:gd name="connsiteX60" fmla="*/ 3738369 w 5741575"/>
              <a:gd name="connsiteY60" fmla="*/ 234506 h 955271"/>
              <a:gd name="connsiteX61" fmla="*/ 3803670 w 5741575"/>
              <a:gd name="connsiteY61" fmla="*/ 236457 h 955271"/>
              <a:gd name="connsiteX62" fmla="*/ 3903080 w 5741575"/>
              <a:gd name="connsiteY62" fmla="*/ 241890 h 955271"/>
              <a:gd name="connsiteX63" fmla="*/ 4114838 w 5741575"/>
              <a:gd name="connsiteY63" fmla="*/ 238165 h 955271"/>
              <a:gd name="connsiteX64" fmla="*/ 4271023 w 5741575"/>
              <a:gd name="connsiteY64" fmla="*/ 241959 h 955271"/>
              <a:gd name="connsiteX65" fmla="*/ 4367397 w 5741575"/>
              <a:gd name="connsiteY65" fmla="*/ 271442 h 955271"/>
              <a:gd name="connsiteX66" fmla="*/ 4495366 w 5741575"/>
              <a:gd name="connsiteY66" fmla="*/ 271618 h 955271"/>
              <a:gd name="connsiteX67" fmla="*/ 4517347 w 5741575"/>
              <a:gd name="connsiteY67" fmla="*/ 275639 h 955271"/>
              <a:gd name="connsiteX68" fmla="*/ 4546116 w 5741575"/>
              <a:gd name="connsiteY68" fmla="*/ 268568 h 955271"/>
              <a:gd name="connsiteX69" fmla="*/ 4661259 w 5741575"/>
              <a:gd name="connsiteY69" fmla="*/ 238966 h 955271"/>
              <a:gd name="connsiteX70" fmla="*/ 4750403 w 5741575"/>
              <a:gd name="connsiteY70" fmla="*/ 204364 h 955271"/>
              <a:gd name="connsiteX71" fmla="*/ 4867614 w 5741575"/>
              <a:gd name="connsiteY71" fmla="*/ 208668 h 955271"/>
              <a:gd name="connsiteX72" fmla="*/ 4937036 w 5741575"/>
              <a:gd name="connsiteY72" fmla="*/ 195446 h 955271"/>
              <a:gd name="connsiteX73" fmla="*/ 5047626 w 5741575"/>
              <a:gd name="connsiteY73" fmla="*/ 149604 h 955271"/>
              <a:gd name="connsiteX74" fmla="*/ 5200247 w 5741575"/>
              <a:gd name="connsiteY74" fmla="*/ 142695 h 955271"/>
              <a:gd name="connsiteX75" fmla="*/ 5235691 w 5741575"/>
              <a:gd name="connsiteY75" fmla="*/ 173330 h 955271"/>
              <a:gd name="connsiteX76" fmla="*/ 5280133 w 5741575"/>
              <a:gd name="connsiteY76" fmla="*/ 189342 h 955271"/>
              <a:gd name="connsiteX77" fmla="*/ 5291963 w 5741575"/>
              <a:gd name="connsiteY77" fmla="*/ 139446 h 955271"/>
              <a:gd name="connsiteX78" fmla="*/ 5418472 w 5741575"/>
              <a:gd name="connsiteY78" fmla="*/ 89163 h 955271"/>
              <a:gd name="connsiteX79" fmla="*/ 5482354 w 5741575"/>
              <a:gd name="connsiteY79" fmla="*/ 69470 h 955271"/>
              <a:gd name="connsiteX80" fmla="*/ 5583280 w 5741575"/>
              <a:gd name="connsiteY80" fmla="*/ 49787 h 955271"/>
              <a:gd name="connsiteX81" fmla="*/ 5613766 w 5741575"/>
              <a:gd name="connsiteY81" fmla="*/ 41855 h 955271"/>
              <a:gd name="connsiteX82" fmla="*/ 5684952 w 5741575"/>
              <a:gd name="connsiteY82" fmla="*/ 26088 h 955271"/>
              <a:gd name="connsiteX83" fmla="*/ 5741575 w 5741575"/>
              <a:gd name="connsiteY8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824768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91963 w 5741575"/>
              <a:gd name="connsiteY74" fmla="*/ 139446 h 955271"/>
              <a:gd name="connsiteX75" fmla="*/ 5418472 w 5741575"/>
              <a:gd name="connsiteY75" fmla="*/ 89163 h 955271"/>
              <a:gd name="connsiteX76" fmla="*/ 5482354 w 5741575"/>
              <a:gd name="connsiteY76" fmla="*/ 69470 h 955271"/>
              <a:gd name="connsiteX77" fmla="*/ 5583280 w 5741575"/>
              <a:gd name="connsiteY77" fmla="*/ 49787 h 955271"/>
              <a:gd name="connsiteX78" fmla="*/ 5613766 w 5741575"/>
              <a:gd name="connsiteY78" fmla="*/ 41855 h 955271"/>
              <a:gd name="connsiteX79" fmla="*/ 5684952 w 5741575"/>
              <a:gd name="connsiteY79" fmla="*/ 26088 h 955271"/>
              <a:gd name="connsiteX80" fmla="*/ 5741575 w 5741575"/>
              <a:gd name="connsiteY8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48998 w 5741575"/>
              <a:gd name="connsiteY50" fmla="*/ 315286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77227 w 5741575"/>
              <a:gd name="connsiteY44" fmla="*/ 368972 h 955271"/>
              <a:gd name="connsiteX45" fmla="*/ 2824768 w 5741575"/>
              <a:gd name="connsiteY45" fmla="*/ 361652 h 955271"/>
              <a:gd name="connsiteX46" fmla="*/ 2885545 w 5741575"/>
              <a:gd name="connsiteY46" fmla="*/ 372818 h 955271"/>
              <a:gd name="connsiteX47" fmla="*/ 3009558 w 5741575"/>
              <a:gd name="connsiteY47" fmla="*/ 370573 h 955271"/>
              <a:gd name="connsiteX48" fmla="*/ 3095010 w 5741575"/>
              <a:gd name="connsiteY48" fmla="*/ 332454 h 955271"/>
              <a:gd name="connsiteX49" fmla="*/ 3148998 w 5741575"/>
              <a:gd name="connsiteY49" fmla="*/ 315286 h 955271"/>
              <a:gd name="connsiteX50" fmla="*/ 3195264 w 5741575"/>
              <a:gd name="connsiteY50" fmla="*/ 293158 h 955271"/>
              <a:gd name="connsiteX51" fmla="*/ 3373785 w 5741575"/>
              <a:gd name="connsiteY51" fmla="*/ 255680 h 955271"/>
              <a:gd name="connsiteX52" fmla="*/ 3493851 w 5741575"/>
              <a:gd name="connsiteY52" fmla="*/ 240255 h 955271"/>
              <a:gd name="connsiteX53" fmla="*/ 3537470 w 5741575"/>
              <a:gd name="connsiteY53" fmla="*/ 241867 h 955271"/>
              <a:gd name="connsiteX54" fmla="*/ 3610489 w 5741575"/>
              <a:gd name="connsiteY54" fmla="*/ 244128 h 955271"/>
              <a:gd name="connsiteX55" fmla="*/ 3667539 w 5741575"/>
              <a:gd name="connsiteY55" fmla="*/ 263271 h 955271"/>
              <a:gd name="connsiteX56" fmla="*/ 3727614 w 5741575"/>
              <a:gd name="connsiteY56" fmla="*/ 258245 h 955271"/>
              <a:gd name="connsiteX57" fmla="*/ 3738369 w 5741575"/>
              <a:gd name="connsiteY57" fmla="*/ 234506 h 955271"/>
              <a:gd name="connsiteX58" fmla="*/ 3803670 w 5741575"/>
              <a:gd name="connsiteY58" fmla="*/ 236457 h 955271"/>
              <a:gd name="connsiteX59" fmla="*/ 3903080 w 5741575"/>
              <a:gd name="connsiteY59" fmla="*/ 241890 h 955271"/>
              <a:gd name="connsiteX60" fmla="*/ 4114838 w 5741575"/>
              <a:gd name="connsiteY60" fmla="*/ 238165 h 955271"/>
              <a:gd name="connsiteX61" fmla="*/ 4271023 w 5741575"/>
              <a:gd name="connsiteY61" fmla="*/ 241959 h 955271"/>
              <a:gd name="connsiteX62" fmla="*/ 4367397 w 5741575"/>
              <a:gd name="connsiteY62" fmla="*/ 271442 h 955271"/>
              <a:gd name="connsiteX63" fmla="*/ 4495366 w 5741575"/>
              <a:gd name="connsiteY63" fmla="*/ 271618 h 955271"/>
              <a:gd name="connsiteX64" fmla="*/ 4517347 w 5741575"/>
              <a:gd name="connsiteY64" fmla="*/ 275639 h 955271"/>
              <a:gd name="connsiteX65" fmla="*/ 4546116 w 5741575"/>
              <a:gd name="connsiteY65" fmla="*/ 268568 h 955271"/>
              <a:gd name="connsiteX66" fmla="*/ 4661259 w 5741575"/>
              <a:gd name="connsiteY66" fmla="*/ 238966 h 955271"/>
              <a:gd name="connsiteX67" fmla="*/ 4750403 w 5741575"/>
              <a:gd name="connsiteY67" fmla="*/ 204364 h 955271"/>
              <a:gd name="connsiteX68" fmla="*/ 4867614 w 5741575"/>
              <a:gd name="connsiteY68" fmla="*/ 208668 h 955271"/>
              <a:gd name="connsiteX69" fmla="*/ 4937036 w 5741575"/>
              <a:gd name="connsiteY69" fmla="*/ 195446 h 955271"/>
              <a:gd name="connsiteX70" fmla="*/ 5067740 w 5741575"/>
              <a:gd name="connsiteY70" fmla="*/ 172293 h 955271"/>
              <a:gd name="connsiteX71" fmla="*/ 5200247 w 5741575"/>
              <a:gd name="connsiteY71" fmla="*/ 142695 h 955271"/>
              <a:gd name="connsiteX72" fmla="*/ 5291963 w 5741575"/>
              <a:gd name="connsiteY72" fmla="*/ 139446 h 955271"/>
              <a:gd name="connsiteX73" fmla="*/ 5418472 w 5741575"/>
              <a:gd name="connsiteY73" fmla="*/ 89163 h 955271"/>
              <a:gd name="connsiteX74" fmla="*/ 5482354 w 5741575"/>
              <a:gd name="connsiteY74" fmla="*/ 69470 h 955271"/>
              <a:gd name="connsiteX75" fmla="*/ 5583280 w 5741575"/>
              <a:gd name="connsiteY75" fmla="*/ 49787 h 955271"/>
              <a:gd name="connsiteX76" fmla="*/ 5613766 w 5741575"/>
              <a:gd name="connsiteY76" fmla="*/ 41855 h 955271"/>
              <a:gd name="connsiteX77" fmla="*/ 5684952 w 5741575"/>
              <a:gd name="connsiteY77" fmla="*/ 26088 h 955271"/>
              <a:gd name="connsiteX78" fmla="*/ 5741575 w 5741575"/>
              <a:gd name="connsiteY7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02777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59229" y="903950"/>
                </a:lnTo>
                <a:cubicBezTo>
                  <a:pt x="79290" y="895144"/>
                  <a:pt x="126084" y="908630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84157" y="867971"/>
                </a:lnTo>
                <a:lnTo>
                  <a:pt x="477637" y="870334"/>
                </a:lnTo>
                <a:cubicBezTo>
                  <a:pt x="485456" y="872042"/>
                  <a:pt x="563433" y="825458"/>
                  <a:pt x="570239" y="829596"/>
                </a:cubicBezTo>
                <a:cubicBezTo>
                  <a:pt x="641939" y="824282"/>
                  <a:pt x="685473" y="832029"/>
                  <a:pt x="772070" y="820296"/>
                </a:cubicBezTo>
                <a:cubicBezTo>
                  <a:pt x="833120" y="817018"/>
                  <a:pt x="871984" y="794388"/>
                  <a:pt x="948872" y="772201"/>
                </a:cubicBezTo>
                <a:cubicBezTo>
                  <a:pt x="1011630" y="801590"/>
                  <a:pt x="1039188" y="762914"/>
                  <a:pt x="1127089" y="746926"/>
                </a:cubicBezTo>
                <a:cubicBezTo>
                  <a:pt x="1186739" y="737882"/>
                  <a:pt x="1185110" y="732158"/>
                  <a:pt x="1226314" y="722473"/>
                </a:cubicBezTo>
                <a:cubicBezTo>
                  <a:pt x="1234331" y="718091"/>
                  <a:pt x="1271693" y="717214"/>
                  <a:pt x="1278773" y="711503"/>
                </a:cubicBezTo>
                <a:lnTo>
                  <a:pt x="1317691" y="708529"/>
                </a:lnTo>
                <a:lnTo>
                  <a:pt x="1360404" y="675922"/>
                </a:lnTo>
                <a:lnTo>
                  <a:pt x="1412292" y="670793"/>
                </a:lnTo>
                <a:lnTo>
                  <a:pt x="1494753" y="644686"/>
                </a:lnTo>
                <a:cubicBezTo>
                  <a:pt x="1542884" y="655944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70860" y="572571"/>
                  <a:pt x="1832996" y="545585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45486" y="367874"/>
                  <a:pt x="2657726" y="365841"/>
                </a:cubicBezTo>
                <a:cubicBezTo>
                  <a:pt x="2669966" y="363808"/>
                  <a:pt x="2707566" y="363569"/>
                  <a:pt x="2717296" y="362282"/>
                </a:cubicBezTo>
                <a:lnTo>
                  <a:pt x="2777227" y="368972"/>
                </a:lnTo>
                <a:lnTo>
                  <a:pt x="2824768" y="361652"/>
                </a:lnTo>
                <a:lnTo>
                  <a:pt x="2885545" y="372818"/>
                </a:ln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32289" y="321835"/>
                  <a:pt x="3148998" y="315286"/>
                </a:cubicBezTo>
                <a:cubicBezTo>
                  <a:pt x="3165707" y="308737"/>
                  <a:pt x="3180646" y="306766"/>
                  <a:pt x="3195264" y="293158"/>
                </a:cubicBezTo>
                <a:cubicBezTo>
                  <a:pt x="3267122" y="246372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54941" y="242175"/>
                  <a:pt x="4053514" y="238154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20874" y="2713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33435" y="175163"/>
                  <a:pt x="5067740" y="172293"/>
                </a:cubicBezTo>
                <a:cubicBezTo>
                  <a:pt x="5126160" y="173265"/>
                  <a:pt x="5172786" y="183138"/>
                  <a:pt x="5200247" y="142695"/>
                </a:cubicBezTo>
                <a:cubicBezTo>
                  <a:pt x="5240970" y="141002"/>
                  <a:pt x="5240507" y="134755"/>
                  <a:pt x="5276878" y="125833"/>
                </a:cubicBezTo>
                <a:cubicBezTo>
                  <a:pt x="5316470" y="106736"/>
                  <a:pt x="5327221" y="110178"/>
                  <a:pt x="5373216" y="111851"/>
                </a:cubicBezTo>
                <a:cubicBezTo>
                  <a:pt x="5382801" y="84741"/>
                  <a:pt x="5419294" y="93078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lnTo>
                  <a:pt x="574157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8D91DE60-2C2D-4D7E-A6B4-C9499017D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2623" y="6128773"/>
            <a:ext cx="1201506" cy="36512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ndoor plants in pots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4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SIGNIFICANCE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44E09F8F-9E51-94E2-C4DF-1D67F87B69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7615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oup of seedlings growing out of dirt">
            <a:extLst>
              <a:ext uri="{FF2B5EF4-FFF2-40B4-BE49-F238E27FC236}">
                <a16:creationId xmlns:a16="http://schemas.microsoft.com/office/drawing/2014/main" id="{84607B57-621A-8F61-557A-20F623783D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A4C424-BCF3-C4CA-94AB-369676009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0852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orso and hands of person wearing an off-white sweater touching leaves of a ZZ plant (genus Zamioculcas)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TOOLS/SOFTWARE USED :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447DB0E6-7A21-98F6-A816-0206F1BB70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595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41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573FE-23F5-8076-B3F9-4BDE65B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251316" cy="817632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509A1-2D45-1E1E-20AF-88E53DAB9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4041"/>
            <a:ext cx="6636026" cy="50888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i="0" dirty="0">
                <a:effectLst/>
              </a:rPr>
              <a:t>Data source: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i="0" dirty="0">
                <a:effectLst/>
              </a:rPr>
              <a:t> The PlantVillage Dataset, available on Kaggle: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           </a:t>
            </a:r>
            <a:r>
              <a:rPr lang="en-US" sz="2400" b="0" i="0" u="sng" dirty="0">
                <a:effectLst/>
                <a:hlinkClick r:id="rId2"/>
              </a:rPr>
              <a:t>PlantVillage Dataset on Kaggle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This dataset consists of over 50,000 expertly curated images of healthy and diseased leaves from various crop plants.</a:t>
            </a:r>
          </a:p>
          <a:p>
            <a:pPr>
              <a:lnSpc>
                <a:spcPct val="100000"/>
              </a:lnSpc>
            </a:pPr>
            <a:r>
              <a:rPr lang="en-US" sz="2400" b="1" i="0" dirty="0">
                <a:effectLst/>
              </a:rPr>
              <a:t>Data size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i="0" dirty="0">
                <a:effectLst/>
              </a:rPr>
              <a:t>    Approximately </a:t>
            </a:r>
            <a:r>
              <a:rPr lang="en-US" sz="2400" dirty="0"/>
              <a:t>4</a:t>
            </a:r>
            <a:r>
              <a:rPr lang="en-US" sz="2400" b="0" i="0" dirty="0">
                <a:effectLst/>
              </a:rPr>
              <a:t> GB</a:t>
            </a:r>
          </a:p>
          <a:p>
            <a:pPr>
              <a:lnSpc>
                <a:spcPct val="100000"/>
              </a:lnSpc>
            </a:pPr>
            <a:r>
              <a:rPr lang="en-US" sz="2400" b="1" i="0" dirty="0">
                <a:effectLst/>
              </a:rPr>
              <a:t>Data shape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     </a:t>
            </a:r>
            <a:r>
              <a:rPr lang="en-US" sz="2400" b="0" i="0" dirty="0">
                <a:effectLst/>
              </a:rPr>
              <a:t>Number of images: 54,305 images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     </a:t>
            </a:r>
            <a:r>
              <a:rPr lang="en-US" sz="2400" b="0" i="0" dirty="0">
                <a:effectLst/>
              </a:rPr>
              <a:t>Image dimensions: 256x256 pixels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5" name="Picture 4" descr="Plant on a board">
            <a:extLst>
              <a:ext uri="{FF2B5EF4-FFF2-40B4-BE49-F238E27FC236}">
                <a16:creationId xmlns:a16="http://schemas.microsoft.com/office/drawing/2014/main" id="{621B9C60-4F82-ED37-036E-45E17DD36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62" b="-1"/>
          <a:stretch/>
        </p:blipFill>
        <p:spPr>
          <a:xfrm>
            <a:off x="7046843" y="10"/>
            <a:ext cx="5145157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343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489" y="365125"/>
            <a:ext cx="5551309" cy="146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</p:txBody>
      </p:sp>
      <p:pic>
        <p:nvPicPr>
          <p:cNvPr id="8" name="Picture 7" descr="Group of seedlings growing out of dirt">
            <a:extLst>
              <a:ext uri="{FF2B5EF4-FFF2-40B4-BE49-F238E27FC236}">
                <a16:creationId xmlns:a16="http://schemas.microsoft.com/office/drawing/2014/main" id="{84607B57-621A-8F61-557A-20F623783D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6" r="17290" b="-1"/>
          <a:stretch/>
        </p:blipFill>
        <p:spPr>
          <a:xfrm>
            <a:off x="20" y="10"/>
            <a:ext cx="5678193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0A892-EBD7-71C7-EF64-24521DCB0425}"/>
              </a:ext>
            </a:extLst>
          </p:cNvPr>
          <p:cNvSpPr txBox="1"/>
          <p:nvPr/>
        </p:nvSpPr>
        <p:spPr>
          <a:xfrm>
            <a:off x="5678213" y="1749779"/>
            <a:ext cx="6310587" cy="4743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The PlantVillage dataset is organized into three folders: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grayscale:</a:t>
            </a:r>
            <a:r>
              <a:rPr lang="en-US" sz="2400" b="0" i="0" dirty="0">
                <a:effectLst/>
              </a:rPr>
              <a:t> Contains black and white versions of the images.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segmented:</a:t>
            </a:r>
            <a:r>
              <a:rPr lang="en-US" sz="2400" b="0" i="0" dirty="0">
                <a:effectLst/>
              </a:rPr>
              <a:t> Contains images with segmented plant parts.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color:</a:t>
            </a:r>
            <a:r>
              <a:rPr lang="en-US" sz="2400" b="0" i="0" dirty="0">
                <a:effectLst/>
              </a:rPr>
              <a:t> Contains RGB color images of plant leaves.(considered this set for building the model)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Each folder contains subfolders representing different plant species and their associated diseases.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104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ndoor plants in pots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4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203441"/>
            <a:ext cx="2372139" cy="8673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 Contd.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19">
            <a:extLst>
              <a:ext uri="{FF2B5EF4-FFF2-40B4-BE49-F238E27FC236}">
                <a16:creationId xmlns:a16="http://schemas.microsoft.com/office/drawing/2014/main" id="{E2C5A1DB-3208-8081-3A89-6DBC450FA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070" y="2141537"/>
            <a:ext cx="4358174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8D7463-54C2-D9C0-79E9-A5E7DA4E1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244" y="2152827"/>
            <a:ext cx="4122810" cy="4351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AA33F2-ADF5-AE66-11D2-1CF344611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72" y="2141537"/>
            <a:ext cx="3549628" cy="4351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91B6C-C79D-FB53-E19B-288229676194}"/>
              </a:ext>
            </a:extLst>
          </p:cNvPr>
          <p:cNvSpPr txBox="1"/>
          <p:nvPr/>
        </p:nvSpPr>
        <p:spPr>
          <a:xfrm>
            <a:off x="174069" y="1144487"/>
            <a:ext cx="11941731" cy="830997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F1F1F"/>
                </a:solidFill>
                <a:effectLst/>
              </a:rPr>
              <a:t>There are a total of 38 categories(14 different plant species), including both healthy and diseased plants.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135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orso and hands of person wearing an off-white sweater touching leaves of a ZZ plant (genus Zamioculcas)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1365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VISUALIZATION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A6BB1E-3684-0294-1EF2-B4211E08A6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19" y="1353094"/>
            <a:ext cx="9212815" cy="513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992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20298</TotalTime>
  <Words>704</Words>
  <Application>Microsoft Office PowerPoint</Application>
  <PresentationFormat>Widescreen</PresentationFormat>
  <Paragraphs>90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Aldhabi</vt:lpstr>
      <vt:lpstr>Aptos</vt:lpstr>
      <vt:lpstr>Aptos Display</vt:lpstr>
      <vt:lpstr>Arial</vt:lpstr>
      <vt:lpstr>Calibri</vt:lpstr>
      <vt:lpstr>Office Theme</vt:lpstr>
      <vt:lpstr>PLANT DISEASE DETECTION USING CONVOLUTIONAL NEURAL NETWORK</vt:lpstr>
      <vt:lpstr>INTRODUCTION</vt:lpstr>
      <vt:lpstr>PROBLEM SIGNIFICANCE</vt:lpstr>
      <vt:lpstr>RESEARCH QUESTIONS</vt:lpstr>
      <vt:lpstr>TOOLS/SOFTWARE USED :</vt:lpstr>
      <vt:lpstr>DATA OVERVIEW</vt:lpstr>
      <vt:lpstr>Exploratory Data Analysis</vt:lpstr>
      <vt:lpstr>EDA Contd.</vt:lpstr>
      <vt:lpstr>DATA VISUALIZATION</vt:lpstr>
      <vt:lpstr>SAMPLE IMAGES</vt:lpstr>
      <vt:lpstr>DATA AUGMENTATION AND DATA SPLITTING</vt:lpstr>
      <vt:lpstr>MODEL TRAINING</vt:lpstr>
      <vt:lpstr>Performance Metrics Visualization </vt:lpstr>
      <vt:lpstr>Web App Using Streamlit Link : https://plantdiseasedetection-rashmini-capstone.streamlit.app/</vt:lpstr>
      <vt:lpstr>Results</vt:lpstr>
      <vt:lpstr>CONCLUSION</vt:lpstr>
      <vt:lpstr>FUTURE WORK</vt:lpstr>
      <vt:lpstr>REFERENCES</vt:lpstr>
      <vt:lpstr>THANK YOU 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Rashmini Akkapally</dc:creator>
  <cp:lastModifiedBy>Rashmini Akkapally</cp:lastModifiedBy>
  <cp:revision>6</cp:revision>
  <dcterms:created xsi:type="dcterms:W3CDTF">2024-10-30T21:33:24Z</dcterms:created>
  <dcterms:modified xsi:type="dcterms:W3CDTF">2024-11-13T23:52:07Z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